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331700" cy="10160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6595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9058275" cy="6667500"/>
          <a:chOff x="190500" y="95250"/>
          <a:chExt cx="9058275" cy="666750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886777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13811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5716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6290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695950" y="381000"/>
            <a:ext cx="20669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753350" y="381000"/>
            <a:ext cx="1200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 flipV="1">
            <a:off x="190500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619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619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33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334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14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143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8858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8858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0572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0572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228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228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4001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4001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571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571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7526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7526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1905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19050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076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0764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247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2479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4288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4288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5908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5908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27717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27717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29432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29432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1146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1146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286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2861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4575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4575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36290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36290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3810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38100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3962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39624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143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1433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3053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3053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44862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44862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4657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4657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48291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48291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000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000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1720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1720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53435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53435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55149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55149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56959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56959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5867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58674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0293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0293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62103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62103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63722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63722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65532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65532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6715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67151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68961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68961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70675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70675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7239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72390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7410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74104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7581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75819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77533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77533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79343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7934325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8086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8086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82677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82677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8429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8429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86106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86106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87820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87820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89535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15">
  <a:themeElements>
    <a:clrScheme name="Theme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2025-06-11T13:48:05Z</dcterms:created>
  <dcterms:modified xsi:type="dcterms:W3CDTF">2025-06-11T13:48:05Z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