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svg" ContentType="image/svg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slideLayouts/slideLayout1.xml" ContentType="application/vnd.openxmlformats-officedocument.presentationml.slideLayout+xml"/>
  <Override PartName="/ppt/slides/slide1.xml" ContentType="application/vnd.openxmlformats-officedocument.presentationml.slide+xml"/>
  <Default Extension="gif" ContentType="image/gif"/>
  <Default Extension="jpg" ContentType="image/jpeg"/>
  <Default Extension="jpeg" ContentType="image/jpeg"/>
  <Default Extension="png" ContentType="image/png"/>
  <Default Extension="xlsx" ContentType="application/vnd.openxmlformats-officedocument.spreadsheetml.sheet"/>
</Types>
</file>

<file path=_rels/.rels><?xml version="1.0" encoding="UTF-8" standalone="yes"?>
<Relationships xmlns="http://schemas.openxmlformats.org/package/2006/relationships">
  <Relationship Id="rId1" Type="http://schemas.openxmlformats.org/officeDocument/2006/relationships/officeDocument" Target="ppt/presentation.xml"/>
  <Relationship Id="rId2" Type="http://schemas.openxmlformats.org/package/2006/relationships/metadata/core-properties" Target="docProps/core.xml"/>
  <Relationship Id="rId3" Type="http://schemas.openxmlformats.org/officeDocument/2006/relationships/extended-properties" Target="docProps/app.xml"/>
  <Relationship Id="rId4" Type="http://schemas.openxmlformats.org/officeDocument/2006/relationships/custom-properties" Target="docProps/custom.xml"/>
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3"/>
  </p:sldIdLst>
  <p:sldSz cx="20231100" cy="10160000"/>
  <p:notesSz cx="6858000" cy="9144000"/>
  <p:defaultTextStyle>
    <a:defPPr>
      <a:defRPr lang="fr-FR"/>
    </a:defPPr>
    <a:lvl1pPr algn="l" defTabSz="9144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showComments="0" lastView="sldView">
  <p:slideViewPr>
    <p:cSldViewPr>
      <p:cViewPr>
        <p:scale>
          <a:sx d="100" n="100"/>
          <a:sy d="100" n="100"/>
        </p:scale>
        <p:origin x="0" y="0"/>
      </p:cViewPr>
    </p:cSldViewPr>
  </p:slideViewPr>
</p:viewPr>
</file>

<file path=ppt/_rels/presentation.xml.rels><?xml version="1.0" encoding="UTF-8" standalone="yes"?>
<Relationships xmlns="http://schemas.openxmlformats.org/package/2006/relationships">
  <Relationship Id="rId1" Type="http://schemas.openxmlformats.org/officeDocument/2006/relationships/slideMaster" Target="slideMasters/slideMaster1.xml"/>
  <Relationship Id="rId2" Type="http://schemas.openxmlformats.org/officeDocument/2006/relationships/theme" Target="theme/theme1.xml"/>
  <Relationship Id="rId3" Type="http://schemas.openxmlformats.org/officeDocument/2006/relationships/slide" Target="slides/slide1.xml"/>
  <Relationship Id="rId4" Type="http://schemas.openxmlformats.org/officeDocument/2006/relationships/presProps" Target="presProps.xml"/>
  <Relationship Id="rId5" Type="http://schemas.openxmlformats.org/officeDocument/2006/relationships/viewProps" Target="viewProps.xml"/>
  <Relationship Id="rId6" Type="http://schemas.openxmlformats.org/officeDocument/2006/relationships/tableStyles" Target="tableStyles.xml"/>
</Relationships>

</file>

<file path=ppt/slideLayouts/_rels/slideLayout1.xml.rels><?xml version="1.0" encoding="UTF-8" standalone="yes"?>
<Relationships xmlns="http://schemas.openxmlformats.org/package/2006/relationships">
  <Relationship Id="rId1" Type="http://schemas.openxmlformats.org/officeDocument/2006/relationships/slideMaster" Target="../slideMasters/slideMaster1.xml"/>
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  <Relationship Id="rId2" Type="http://schemas.openxmlformats.org/officeDocument/2006/relationships/theme" Target="../theme/theme1.xml"/>
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438666159" r:id="rId1"/>
  </p:sldLayoutIdLst>
  <p:txStyles>
    <p:titleStyle>
      <a:lvl1pPr algn="ctr">
        <a:defRPr sz="4400" kern="1200">
          <a:solidFill>
            <a:schemeClr val="lt1"/>
          </a:solidFill>
        </a:defRPr>
      </a:lvl1pPr>
      <a:extLst/>
    </p:titleStyle>
    <p:bodyStyle>
      <a:lvl1pPr algn="ctr" indent="-324900.00000000006">
        <a:defRPr sz="3200" kern="1200">
          <a:solidFill>
            <a:schemeClr val="tx1"/>
          </a:solidFill>
        </a:defRPr>
      </a:lvl1pPr>
      <a:extLst/>
    </p:bodyStyle>
    <p:otherStyle>
      <a:defPPr algn="ctr">
        <a:defRPr kern="1200">
          <a:solidFill>
            <a:schemeClr val="tx1"/>
          </a:solidFill>
        </a:defRPr>
      </a:defPPr>
      <a:extLst/>
    </p:otherStyle>
  </p:txStyles>
</p:sldMaster>
</file>

<file path=ppt/slides/_rels/slide1.xml.rels><?xml version="1.0" encoding="UTF-8" standalone="yes"?>
<Relationships xmlns="http://schemas.openxmlformats.org/package/2006/relationships">
  <Relationship Id="rId1" Type="http://schemas.openxmlformats.org/officeDocument/2006/relationships/slideLayout" Target="../slideLayouts/slideLayout1.xml"/>
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190500" y="95250"/>
          <a:ext cx="14982825" cy="6667500"/>
          <a:chOff x="190500" y="95250"/>
          <a:chExt cx="14982825" cy="6667500"/>
        </a:xfrm>
      </p:grpSpPr>
      <p:sp>
        <p:nvSpPr>
          <p:cNvPr id="2" name=""/>
          <p:cNvSpPr txBox="1"/>
          <p:nvPr/>
        </p:nvSpPr>
        <p:spPr>
          <a:xfrm>
            <a:off x="190500" y="95250"/>
            <a:ext cx="14792325" cy="285750"/>
          </a:xfrm>
          <a:prstGeom prst="rect">
            <a:avLst/>
          </a:prstGeom>
          <a:noFill/>
          <a:ln w="0" cap="flat" cmpd="sng" algn="ctr">
            <a:solidFill>
              <a:srgbClr val="FFFFFF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b="1" strike="noStrike" sz="10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ET-04: Delay in Jewel Steel Structure Lack of Authority approval (DCCA) for New Modification]]></a:t>
            </a:r>
          </a:p>
        </p:txBody>
      </p:sp>
      <p:sp>
        <p:nvSpPr>
          <p:cNvPr id="3" name=""/>
          <p:cNvSpPr txBox="1"/>
          <p:nvPr/>
        </p:nvSpPr>
        <p:spPr>
          <a:xfrm>
            <a:off x="190500" y="381000"/>
            <a:ext cx="13811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7]]></a:t>
            </a:r>
          </a:p>
        </p:txBody>
      </p:sp>
      <p:sp>
        <p:nvSpPr>
          <p:cNvPr id="4" name=""/>
          <p:cNvSpPr txBox="1"/>
          <p:nvPr/>
        </p:nvSpPr>
        <p:spPr>
          <a:xfrm>
            <a:off x="15716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8]]></a:t>
            </a:r>
          </a:p>
        </p:txBody>
      </p:sp>
      <p:sp>
        <p:nvSpPr>
          <p:cNvPr id="5" name=""/>
          <p:cNvSpPr txBox="1"/>
          <p:nvPr/>
        </p:nvSpPr>
        <p:spPr>
          <a:xfrm>
            <a:off x="3629025" y="381000"/>
            <a:ext cx="205740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19]]></a:t>
            </a:r>
          </a:p>
        </p:txBody>
      </p:sp>
      <p:sp>
        <p:nvSpPr>
          <p:cNvPr id="6" name=""/>
          <p:cNvSpPr txBox="1"/>
          <p:nvPr/>
        </p:nvSpPr>
        <p:spPr>
          <a:xfrm>
            <a:off x="5695950" y="381000"/>
            <a:ext cx="2066925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0]]></a:t>
            </a:r>
          </a:p>
        </p:txBody>
      </p:sp>
      <p:sp>
        <p:nvSpPr>
          <p:cNvPr id="7" name=""/>
          <p:cNvSpPr txBox="1"/>
          <p:nvPr/>
        </p:nvSpPr>
        <p:spPr>
          <a:xfrm>
            <a:off x="7753350" y="381000"/>
            <a:ext cx="1200150" cy="1905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91440" rIns="9144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9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2021]]></a:t>
            </a:r>
          </a:p>
        </p:txBody>
      </p:sp>
      <p:cxnSp>
        <p:nvCxnSpPr>
          <p:cNvPr id="8" name=""/>
          <p:cNvCxnSpPr/>
          <p:nvPr/>
        </p:nvCxnSpPr>
        <p:spPr>
          <a:xfrm flipV="1">
            <a:off x="190500" y="733425"/>
            <a:ext cx="9525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" name=""/>
          <p:cNvSpPr txBox="1"/>
          <p:nvPr/>
        </p:nvSpPr>
        <p:spPr>
          <a:xfrm>
            <a:off x="1905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" name=""/>
          <p:cNvCxnSpPr/>
          <p:nvPr/>
        </p:nvCxnSpPr>
        <p:spPr>
          <a:xfrm>
            <a:off x="361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1" name=""/>
          <p:cNvSpPr txBox="1"/>
          <p:nvPr/>
        </p:nvSpPr>
        <p:spPr>
          <a:xfrm>
            <a:off x="361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2" name=""/>
          <p:cNvCxnSpPr/>
          <p:nvPr/>
        </p:nvCxnSpPr>
        <p:spPr>
          <a:xfrm>
            <a:off x="533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3" name=""/>
          <p:cNvSpPr txBox="1"/>
          <p:nvPr/>
        </p:nvSpPr>
        <p:spPr>
          <a:xfrm>
            <a:off x="533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4" name=""/>
          <p:cNvCxnSpPr/>
          <p:nvPr/>
        </p:nvCxnSpPr>
        <p:spPr>
          <a:xfrm>
            <a:off x="714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5" name=""/>
          <p:cNvSpPr txBox="1"/>
          <p:nvPr/>
        </p:nvSpPr>
        <p:spPr>
          <a:xfrm>
            <a:off x="714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16" name=""/>
          <p:cNvCxnSpPr/>
          <p:nvPr/>
        </p:nvCxnSpPr>
        <p:spPr>
          <a:xfrm>
            <a:off x="8858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7" name=""/>
          <p:cNvSpPr txBox="1"/>
          <p:nvPr/>
        </p:nvSpPr>
        <p:spPr>
          <a:xfrm>
            <a:off x="8858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18" name=""/>
          <p:cNvCxnSpPr/>
          <p:nvPr/>
        </p:nvCxnSpPr>
        <p:spPr>
          <a:xfrm>
            <a:off x="1057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9" name=""/>
          <p:cNvSpPr txBox="1"/>
          <p:nvPr/>
        </p:nvSpPr>
        <p:spPr>
          <a:xfrm>
            <a:off x="1057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20" name=""/>
          <p:cNvCxnSpPr/>
          <p:nvPr/>
        </p:nvCxnSpPr>
        <p:spPr>
          <a:xfrm>
            <a:off x="1228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1" name=""/>
          <p:cNvSpPr txBox="1"/>
          <p:nvPr/>
        </p:nvSpPr>
        <p:spPr>
          <a:xfrm>
            <a:off x="1228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22" name=""/>
          <p:cNvCxnSpPr/>
          <p:nvPr/>
        </p:nvCxnSpPr>
        <p:spPr>
          <a:xfrm>
            <a:off x="1400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3" name=""/>
          <p:cNvSpPr txBox="1"/>
          <p:nvPr/>
        </p:nvSpPr>
        <p:spPr>
          <a:xfrm>
            <a:off x="1400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24" name=""/>
          <p:cNvCxnSpPr/>
          <p:nvPr/>
        </p:nvCxnSpPr>
        <p:spPr>
          <a:xfrm>
            <a:off x="1571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5" name=""/>
          <p:cNvSpPr txBox="1"/>
          <p:nvPr/>
        </p:nvSpPr>
        <p:spPr>
          <a:xfrm>
            <a:off x="1571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26" name=""/>
          <p:cNvCxnSpPr/>
          <p:nvPr/>
        </p:nvCxnSpPr>
        <p:spPr>
          <a:xfrm>
            <a:off x="1752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7" name=""/>
          <p:cNvSpPr txBox="1"/>
          <p:nvPr/>
        </p:nvSpPr>
        <p:spPr>
          <a:xfrm>
            <a:off x="17526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28" name=""/>
          <p:cNvCxnSpPr/>
          <p:nvPr/>
        </p:nvCxnSpPr>
        <p:spPr>
          <a:xfrm>
            <a:off x="1905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29" name=""/>
          <p:cNvSpPr txBox="1"/>
          <p:nvPr/>
        </p:nvSpPr>
        <p:spPr>
          <a:xfrm>
            <a:off x="1905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30" name=""/>
          <p:cNvCxnSpPr/>
          <p:nvPr/>
        </p:nvCxnSpPr>
        <p:spPr>
          <a:xfrm>
            <a:off x="2076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1" name=""/>
          <p:cNvSpPr txBox="1"/>
          <p:nvPr/>
        </p:nvSpPr>
        <p:spPr>
          <a:xfrm>
            <a:off x="2076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32" name=""/>
          <p:cNvCxnSpPr/>
          <p:nvPr/>
        </p:nvCxnSpPr>
        <p:spPr>
          <a:xfrm>
            <a:off x="2247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3" name=""/>
          <p:cNvSpPr txBox="1"/>
          <p:nvPr/>
        </p:nvSpPr>
        <p:spPr>
          <a:xfrm>
            <a:off x="2247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34" name=""/>
          <p:cNvCxnSpPr/>
          <p:nvPr/>
        </p:nvCxnSpPr>
        <p:spPr>
          <a:xfrm>
            <a:off x="24288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5" name=""/>
          <p:cNvSpPr txBox="1"/>
          <p:nvPr/>
        </p:nvSpPr>
        <p:spPr>
          <a:xfrm>
            <a:off x="24288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36" name=""/>
          <p:cNvCxnSpPr/>
          <p:nvPr/>
        </p:nvCxnSpPr>
        <p:spPr>
          <a:xfrm>
            <a:off x="25908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7" name=""/>
          <p:cNvSpPr txBox="1"/>
          <p:nvPr/>
        </p:nvSpPr>
        <p:spPr>
          <a:xfrm>
            <a:off x="25908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38" name=""/>
          <p:cNvCxnSpPr/>
          <p:nvPr/>
        </p:nvCxnSpPr>
        <p:spPr>
          <a:xfrm>
            <a:off x="27717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39" name=""/>
          <p:cNvSpPr txBox="1"/>
          <p:nvPr/>
        </p:nvSpPr>
        <p:spPr>
          <a:xfrm>
            <a:off x="27717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40" name=""/>
          <p:cNvCxnSpPr/>
          <p:nvPr/>
        </p:nvCxnSpPr>
        <p:spPr>
          <a:xfrm>
            <a:off x="2943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1" name=""/>
          <p:cNvSpPr txBox="1"/>
          <p:nvPr/>
        </p:nvSpPr>
        <p:spPr>
          <a:xfrm>
            <a:off x="2943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42" name=""/>
          <p:cNvCxnSpPr/>
          <p:nvPr/>
        </p:nvCxnSpPr>
        <p:spPr>
          <a:xfrm>
            <a:off x="31146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3" name=""/>
          <p:cNvSpPr txBox="1"/>
          <p:nvPr/>
        </p:nvSpPr>
        <p:spPr>
          <a:xfrm>
            <a:off x="31146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44" name=""/>
          <p:cNvCxnSpPr/>
          <p:nvPr/>
        </p:nvCxnSpPr>
        <p:spPr>
          <a:xfrm>
            <a:off x="3286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5" name=""/>
          <p:cNvSpPr txBox="1"/>
          <p:nvPr/>
        </p:nvSpPr>
        <p:spPr>
          <a:xfrm>
            <a:off x="3286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46" name=""/>
          <p:cNvCxnSpPr/>
          <p:nvPr/>
        </p:nvCxnSpPr>
        <p:spPr>
          <a:xfrm>
            <a:off x="34575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7" name=""/>
          <p:cNvSpPr txBox="1"/>
          <p:nvPr/>
        </p:nvSpPr>
        <p:spPr>
          <a:xfrm>
            <a:off x="34575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48" name=""/>
          <p:cNvCxnSpPr/>
          <p:nvPr/>
        </p:nvCxnSpPr>
        <p:spPr>
          <a:xfrm>
            <a:off x="36290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49" name=""/>
          <p:cNvSpPr txBox="1"/>
          <p:nvPr/>
        </p:nvSpPr>
        <p:spPr>
          <a:xfrm>
            <a:off x="36290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50" name=""/>
          <p:cNvCxnSpPr/>
          <p:nvPr/>
        </p:nvCxnSpPr>
        <p:spPr>
          <a:xfrm>
            <a:off x="3810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1" name=""/>
          <p:cNvSpPr txBox="1"/>
          <p:nvPr/>
        </p:nvSpPr>
        <p:spPr>
          <a:xfrm>
            <a:off x="38100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52" name=""/>
          <p:cNvCxnSpPr/>
          <p:nvPr/>
        </p:nvCxnSpPr>
        <p:spPr>
          <a:xfrm>
            <a:off x="3962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3" name=""/>
          <p:cNvSpPr txBox="1"/>
          <p:nvPr/>
        </p:nvSpPr>
        <p:spPr>
          <a:xfrm>
            <a:off x="39624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54" name=""/>
          <p:cNvCxnSpPr/>
          <p:nvPr/>
        </p:nvCxnSpPr>
        <p:spPr>
          <a:xfrm>
            <a:off x="41433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5" name=""/>
          <p:cNvSpPr txBox="1"/>
          <p:nvPr/>
        </p:nvSpPr>
        <p:spPr>
          <a:xfrm>
            <a:off x="41433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56" name=""/>
          <p:cNvCxnSpPr/>
          <p:nvPr/>
        </p:nvCxnSpPr>
        <p:spPr>
          <a:xfrm>
            <a:off x="4305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7" name=""/>
          <p:cNvSpPr txBox="1"/>
          <p:nvPr/>
        </p:nvSpPr>
        <p:spPr>
          <a:xfrm>
            <a:off x="4305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58" name=""/>
          <p:cNvCxnSpPr/>
          <p:nvPr/>
        </p:nvCxnSpPr>
        <p:spPr>
          <a:xfrm>
            <a:off x="44862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59" name=""/>
          <p:cNvSpPr txBox="1"/>
          <p:nvPr/>
        </p:nvSpPr>
        <p:spPr>
          <a:xfrm>
            <a:off x="44862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60" name=""/>
          <p:cNvCxnSpPr/>
          <p:nvPr/>
        </p:nvCxnSpPr>
        <p:spPr>
          <a:xfrm>
            <a:off x="4657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1" name=""/>
          <p:cNvSpPr txBox="1"/>
          <p:nvPr/>
        </p:nvSpPr>
        <p:spPr>
          <a:xfrm>
            <a:off x="4657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62" name=""/>
          <p:cNvCxnSpPr/>
          <p:nvPr/>
        </p:nvCxnSpPr>
        <p:spPr>
          <a:xfrm>
            <a:off x="48291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3" name=""/>
          <p:cNvSpPr txBox="1"/>
          <p:nvPr/>
        </p:nvSpPr>
        <p:spPr>
          <a:xfrm>
            <a:off x="48291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64" name=""/>
          <p:cNvCxnSpPr/>
          <p:nvPr/>
        </p:nvCxnSpPr>
        <p:spPr>
          <a:xfrm>
            <a:off x="5000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5" name=""/>
          <p:cNvSpPr txBox="1"/>
          <p:nvPr/>
        </p:nvSpPr>
        <p:spPr>
          <a:xfrm>
            <a:off x="5000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66" name=""/>
          <p:cNvCxnSpPr/>
          <p:nvPr/>
        </p:nvCxnSpPr>
        <p:spPr>
          <a:xfrm>
            <a:off x="51720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7" name=""/>
          <p:cNvSpPr txBox="1"/>
          <p:nvPr/>
        </p:nvSpPr>
        <p:spPr>
          <a:xfrm>
            <a:off x="51720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68" name=""/>
          <p:cNvCxnSpPr/>
          <p:nvPr/>
        </p:nvCxnSpPr>
        <p:spPr>
          <a:xfrm>
            <a:off x="53435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69" name=""/>
          <p:cNvSpPr txBox="1"/>
          <p:nvPr/>
        </p:nvSpPr>
        <p:spPr>
          <a:xfrm>
            <a:off x="53435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70" name=""/>
          <p:cNvCxnSpPr/>
          <p:nvPr/>
        </p:nvCxnSpPr>
        <p:spPr>
          <a:xfrm>
            <a:off x="551497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1" name=""/>
          <p:cNvSpPr txBox="1"/>
          <p:nvPr/>
        </p:nvSpPr>
        <p:spPr>
          <a:xfrm>
            <a:off x="551497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72" name=""/>
          <p:cNvCxnSpPr/>
          <p:nvPr/>
        </p:nvCxnSpPr>
        <p:spPr>
          <a:xfrm>
            <a:off x="56959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3" name=""/>
          <p:cNvSpPr txBox="1"/>
          <p:nvPr/>
        </p:nvSpPr>
        <p:spPr>
          <a:xfrm>
            <a:off x="56959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74" name=""/>
          <p:cNvCxnSpPr/>
          <p:nvPr/>
        </p:nvCxnSpPr>
        <p:spPr>
          <a:xfrm>
            <a:off x="58674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5" name=""/>
          <p:cNvSpPr txBox="1"/>
          <p:nvPr/>
        </p:nvSpPr>
        <p:spPr>
          <a:xfrm>
            <a:off x="5867400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76" name=""/>
          <p:cNvCxnSpPr/>
          <p:nvPr/>
        </p:nvCxnSpPr>
        <p:spPr>
          <a:xfrm>
            <a:off x="6029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7" name=""/>
          <p:cNvSpPr txBox="1"/>
          <p:nvPr/>
        </p:nvSpPr>
        <p:spPr>
          <a:xfrm>
            <a:off x="60293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78" name=""/>
          <p:cNvCxnSpPr/>
          <p:nvPr/>
        </p:nvCxnSpPr>
        <p:spPr>
          <a:xfrm>
            <a:off x="62103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79" name=""/>
          <p:cNvSpPr txBox="1"/>
          <p:nvPr/>
        </p:nvSpPr>
        <p:spPr>
          <a:xfrm>
            <a:off x="62103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80" name=""/>
          <p:cNvCxnSpPr/>
          <p:nvPr/>
        </p:nvCxnSpPr>
        <p:spPr>
          <a:xfrm>
            <a:off x="63722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1" name=""/>
          <p:cNvSpPr txBox="1"/>
          <p:nvPr/>
        </p:nvSpPr>
        <p:spPr>
          <a:xfrm>
            <a:off x="63722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82" name=""/>
          <p:cNvCxnSpPr/>
          <p:nvPr/>
        </p:nvCxnSpPr>
        <p:spPr>
          <a:xfrm>
            <a:off x="65532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3" name=""/>
          <p:cNvSpPr txBox="1"/>
          <p:nvPr/>
        </p:nvSpPr>
        <p:spPr>
          <a:xfrm>
            <a:off x="65532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84" name=""/>
          <p:cNvCxnSpPr/>
          <p:nvPr/>
        </p:nvCxnSpPr>
        <p:spPr>
          <a:xfrm>
            <a:off x="67151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5" name=""/>
          <p:cNvSpPr txBox="1"/>
          <p:nvPr/>
        </p:nvSpPr>
        <p:spPr>
          <a:xfrm>
            <a:off x="67151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86" name=""/>
          <p:cNvCxnSpPr/>
          <p:nvPr/>
        </p:nvCxnSpPr>
        <p:spPr>
          <a:xfrm>
            <a:off x="68961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7" name=""/>
          <p:cNvSpPr txBox="1"/>
          <p:nvPr/>
        </p:nvSpPr>
        <p:spPr>
          <a:xfrm>
            <a:off x="68961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ug]]></a:t>
            </a:r>
          </a:p>
        </p:txBody>
      </p:sp>
      <p:cxnSp>
        <p:nvCxnSpPr>
          <p:cNvPr id="88" name=""/>
          <p:cNvCxnSpPr/>
          <p:nvPr/>
        </p:nvCxnSpPr>
        <p:spPr>
          <a:xfrm>
            <a:off x="70675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89" name=""/>
          <p:cNvSpPr txBox="1"/>
          <p:nvPr/>
        </p:nvSpPr>
        <p:spPr>
          <a:xfrm>
            <a:off x="70675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Sep]]></a:t>
            </a:r>
          </a:p>
        </p:txBody>
      </p:sp>
      <p:cxnSp>
        <p:nvCxnSpPr>
          <p:cNvPr id="90" name=""/>
          <p:cNvCxnSpPr/>
          <p:nvPr/>
        </p:nvCxnSpPr>
        <p:spPr>
          <a:xfrm>
            <a:off x="72390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1" name=""/>
          <p:cNvSpPr txBox="1"/>
          <p:nvPr/>
        </p:nvSpPr>
        <p:spPr>
          <a:xfrm>
            <a:off x="72390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Oct]]></a:t>
            </a:r>
          </a:p>
        </p:txBody>
      </p:sp>
      <p:cxnSp>
        <p:nvCxnSpPr>
          <p:cNvPr id="92" name=""/>
          <p:cNvCxnSpPr/>
          <p:nvPr/>
        </p:nvCxnSpPr>
        <p:spPr>
          <a:xfrm>
            <a:off x="74104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3" name=""/>
          <p:cNvSpPr txBox="1"/>
          <p:nvPr/>
        </p:nvSpPr>
        <p:spPr>
          <a:xfrm>
            <a:off x="74104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Nov]]></a:t>
            </a:r>
          </a:p>
        </p:txBody>
      </p:sp>
      <p:cxnSp>
        <p:nvCxnSpPr>
          <p:cNvPr id="94" name=""/>
          <p:cNvCxnSpPr/>
          <p:nvPr/>
        </p:nvCxnSpPr>
        <p:spPr>
          <a:xfrm>
            <a:off x="75819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5" name=""/>
          <p:cNvSpPr txBox="1"/>
          <p:nvPr/>
        </p:nvSpPr>
        <p:spPr>
          <a:xfrm>
            <a:off x="75819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Dec]]></a:t>
            </a:r>
          </a:p>
        </p:txBody>
      </p:sp>
      <p:cxnSp>
        <p:nvCxnSpPr>
          <p:cNvPr id="96" name=""/>
          <p:cNvCxnSpPr/>
          <p:nvPr/>
        </p:nvCxnSpPr>
        <p:spPr>
          <a:xfrm>
            <a:off x="77533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7" name=""/>
          <p:cNvSpPr txBox="1"/>
          <p:nvPr/>
        </p:nvSpPr>
        <p:spPr>
          <a:xfrm>
            <a:off x="77533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an]]></a:t>
            </a:r>
          </a:p>
        </p:txBody>
      </p:sp>
      <p:cxnSp>
        <p:nvCxnSpPr>
          <p:cNvPr id="98" name=""/>
          <p:cNvCxnSpPr/>
          <p:nvPr/>
        </p:nvCxnSpPr>
        <p:spPr>
          <a:xfrm>
            <a:off x="79343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99" name=""/>
          <p:cNvSpPr txBox="1"/>
          <p:nvPr/>
        </p:nvSpPr>
        <p:spPr>
          <a:xfrm>
            <a:off x="7934325" y="581025"/>
            <a:ext cx="161925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Feb]]></a:t>
            </a:r>
          </a:p>
        </p:txBody>
      </p:sp>
      <p:cxnSp>
        <p:nvCxnSpPr>
          <p:cNvPr id="100" name=""/>
          <p:cNvCxnSpPr/>
          <p:nvPr/>
        </p:nvCxnSpPr>
        <p:spPr>
          <a:xfrm>
            <a:off x="80867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1" name=""/>
          <p:cNvSpPr txBox="1"/>
          <p:nvPr/>
        </p:nvSpPr>
        <p:spPr>
          <a:xfrm>
            <a:off x="80867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r]]></a:t>
            </a:r>
          </a:p>
        </p:txBody>
      </p:sp>
      <p:cxnSp>
        <p:nvCxnSpPr>
          <p:cNvPr id="102" name=""/>
          <p:cNvCxnSpPr/>
          <p:nvPr/>
        </p:nvCxnSpPr>
        <p:spPr>
          <a:xfrm>
            <a:off x="82677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3" name=""/>
          <p:cNvSpPr txBox="1"/>
          <p:nvPr/>
        </p:nvSpPr>
        <p:spPr>
          <a:xfrm>
            <a:off x="82677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Apr]]></a:t>
            </a:r>
          </a:p>
        </p:txBody>
      </p:sp>
      <p:cxnSp>
        <p:nvCxnSpPr>
          <p:cNvPr id="104" name=""/>
          <p:cNvCxnSpPr/>
          <p:nvPr/>
        </p:nvCxnSpPr>
        <p:spPr>
          <a:xfrm>
            <a:off x="8429625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5" name=""/>
          <p:cNvSpPr txBox="1"/>
          <p:nvPr/>
        </p:nvSpPr>
        <p:spPr>
          <a:xfrm>
            <a:off x="8429625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May]]></a:t>
            </a:r>
          </a:p>
        </p:txBody>
      </p:sp>
      <p:cxnSp>
        <p:nvCxnSpPr>
          <p:cNvPr id="106" name=""/>
          <p:cNvCxnSpPr/>
          <p:nvPr/>
        </p:nvCxnSpPr>
        <p:spPr>
          <a:xfrm>
            <a:off x="86106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7" name=""/>
          <p:cNvSpPr txBox="1"/>
          <p:nvPr/>
        </p:nvSpPr>
        <p:spPr>
          <a:xfrm>
            <a:off x="861060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n]]></a:t>
            </a:r>
          </a:p>
        </p:txBody>
      </p:sp>
      <p:cxnSp>
        <p:nvCxnSpPr>
          <p:cNvPr id="108" name=""/>
          <p:cNvCxnSpPr/>
          <p:nvPr/>
        </p:nvCxnSpPr>
        <p:spPr>
          <a:xfrm>
            <a:off x="878205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  <p:sp>
        <p:nvSpPr>
          <p:cNvPr id="109" name=""/>
          <p:cNvSpPr txBox="1"/>
          <p:nvPr/>
        </p:nvSpPr>
        <p:spPr>
          <a:xfrm>
            <a:off x="8782050" y="581025"/>
            <a:ext cx="171450" cy="152400"/>
          </a:xfrm>
          <a:prstGeom prst="rect">
            <a:avLst/>
          </a:prstGeom>
          <a:solidFill>
            <a:srgbClr val="FFFF00">
              <a:alpha val="100000"/>
            </a:srgbClr>
          </a:solidFill>
          <a:ln w="12700" cap="flat" cmpd="sng" algn="ctr">
            <a:solidFill>
              <a:srgbClr val="000000">
                <a:alpha val="100000"/>
              </a:srgbClr>
            </a:solidFill>
            <a:prstDash val="solid"/>
            <a:round/>
            <a:headEnd type="none" w="med" len="med"/>
            <a:tailEnd type="none" w="med" len="med"/>
          </a:ln>
        </p:spPr>
        <p:txBody>
          <a:bodyPr anchorCtr="0" rtlCol="0" vert="horz" bIns="45720" lIns="0" rIns="0" tIns="45720">
            <a:spAutoFit/>
          </a:bodyPr>
          <a:lstStyle/>
          <a:p>
            <a:pPr algn="ctr" rtl="0" fontAlgn="base" marL="0" marR="0" indent="0"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trike="noStrike" sz="400" spc="0" u="none" cap="none">
                <a:solidFill>
                  <a:srgbClr val="000000">
                    <a:alpha val="100000"/>
                  </a:srgbClr>
                </a:solidFill>
                <a:latin typeface="Calibri"/>
              </a:rPr>
              <a:t><![CDATA[Jul]]></a:t>
            </a:r>
          </a:p>
        </p:txBody>
      </p:sp>
      <p:cxnSp>
        <p:nvCxnSpPr>
          <p:cNvPr id="110" name=""/>
          <p:cNvCxnSpPr/>
          <p:nvPr/>
        </p:nvCxnSpPr>
        <p:spPr>
          <a:xfrm>
            <a:off x="8953500" y="733425"/>
            <a:ext cx="0" cy="5934075"/>
          </a:xfrm>
          <a:prstGeom prst="line">
            <a:avLst/>
          </a:prstGeom>
          <a:ln w="12700" cap="flat" cmpd="sng" algn="ctr">
            <a:solidFill>
              <a:srgbClr val="333350">
                <a:alpha val="100000"/>
              </a:srgbClr>
            </a:solidFill>
            <a:prstDash val="dashDot"/>
            <a:round/>
            <a:headEnd type="none" w="med" len="med"/>
            <a:tailEnd type="none" w="med" len="med"/>
          </a:ln>
        </p:spPr>
      </p:cxnSp>
    </p:spTree>
  </p:cSld>
  <p:clrMapOvr>
    <a:masterClrMapping/>
  </p:clrMapOvr>
</p:sld>
</file>

<file path=ppt/theme/theme1.xml><?xml version="1.0" encoding="utf-8"?>
<a:theme xmlns:a="http://schemas.openxmlformats.org/drawingml/2006/main" name="Theme31">
  <a:themeElements>
    <a:clrScheme name="Theme31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Theme31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Theme31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h="25400" w="635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b="180000" l="50000" r="50000" t="-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b="50000" l="50000" r="50000" t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Application>Microsoft Office PowerPoint</Application>
  <Slides>1</Slide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1" baseType="lpstr">
      <vt:lpstr>Office Theme</vt:lpstr>
    </vt:vector>
  </TitlesOfParts>
  <Company>Microsoft Corporation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Unknown Creator</dc:creator>
  <cp:lastModifiedBy>Unknown Creator</cp:lastModifiedBy>
  <dcterms:created xsi:type="dcterms:W3CDTF">2025-06-11T13:51:26Z</dcterms:created>
  <dcterms:modified xsi:type="dcterms:W3CDTF">2025-06-11T13:51:26Z</dcterms:modified>
  <dc:title>Untitled Presentation</dc:title>
  <dc:description/>
  <dc:subject/>
  <cp:keywords/>
  <cp:category/>
  <cp:revision/>
  <cp:contentStatus/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