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5173325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640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4982825" cy="6667500"/>
          <a:chOff x="190500" y="95250"/>
          <a:chExt cx="14982825" cy="666750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47923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95950" y="381000"/>
            <a:ext cx="2066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200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33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0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47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2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71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57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0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43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57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7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14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95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10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53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96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39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81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34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67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1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7">
  <a:themeElements>
    <a:clrScheme name="Theme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2025-06-11T13:55:32Z</dcterms:created>
  <dcterms:modified xsi:type="dcterms:W3CDTF">2025-06-11T13:55:32Z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