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643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6667500"/>
          <a:chOff x="190500" y="95250"/>
          <a:chExt cx="14982825" cy="666750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2025-06-11T13:56:02Z</dcterms:created>
  <dcterms:modified xsi:type="dcterms:W3CDTF">2025-06-11T13:56:02Z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