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5173325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679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7524750"/>
          <a:chOff x="190500" y="95250"/>
          <a:chExt cx="14982825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33425"/>
            <a:ext cx="0" cy="679132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81025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81025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81025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81025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">
  <a:themeElements>
    <a:clrScheme name="Theme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2025-06-11T14:02:06Z</dcterms:created>
  <dcterms:modified xsi:type="dcterms:W3CDTF">2025-06-11T14:02:06Z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