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7487900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729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7297400" cy="7524750"/>
          <a:chOff x="190500" y="95250"/>
          <a:chExt cx="17297400" cy="75247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710690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752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6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94310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5" name=""/>
          <p:cNvSpPr txBox="1"/>
          <p:nvPr/>
        </p:nvSpPr>
        <p:spPr>
          <a:xfrm>
            <a:off x="54197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6" name=""/>
          <p:cNvSpPr txBox="1"/>
          <p:nvPr/>
        </p:nvSpPr>
        <p:spPr>
          <a:xfrm>
            <a:off x="88963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3729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15859125" y="381000"/>
            <a:ext cx="14382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9" name=""/>
          <p:cNvCxnSpPr/>
          <p:nvPr/>
        </p:nvCxnSpPr>
        <p:spPr>
          <a:xfrm>
            <a:off x="2000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" name=""/>
          <p:cNvSpPr txBox="1"/>
          <p:nvPr/>
        </p:nvSpPr>
        <p:spPr>
          <a:xfrm>
            <a:off x="1905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" name=""/>
          <p:cNvCxnSpPr/>
          <p:nvPr/>
        </p:nvCxnSpPr>
        <p:spPr>
          <a:xfrm>
            <a:off x="4857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" name=""/>
          <p:cNvSpPr txBox="1"/>
          <p:nvPr/>
        </p:nvSpPr>
        <p:spPr>
          <a:xfrm>
            <a:off x="4857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3" name=""/>
          <p:cNvCxnSpPr/>
          <p:nvPr/>
        </p:nvCxnSpPr>
        <p:spPr>
          <a:xfrm>
            <a:off x="7810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>
            <a:off x="78105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5" name=""/>
          <p:cNvCxnSpPr/>
          <p:nvPr/>
        </p:nvCxnSpPr>
        <p:spPr>
          <a:xfrm>
            <a:off x="10668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" name=""/>
          <p:cNvSpPr txBox="1"/>
          <p:nvPr/>
        </p:nvSpPr>
        <p:spPr>
          <a:xfrm>
            <a:off x="10668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7" name=""/>
          <p:cNvCxnSpPr/>
          <p:nvPr/>
        </p:nvCxnSpPr>
        <p:spPr>
          <a:xfrm>
            <a:off x="13620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" name=""/>
          <p:cNvSpPr txBox="1"/>
          <p:nvPr/>
        </p:nvSpPr>
        <p:spPr>
          <a:xfrm>
            <a:off x="13620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9" name=""/>
          <p:cNvCxnSpPr/>
          <p:nvPr/>
        </p:nvCxnSpPr>
        <p:spPr>
          <a:xfrm>
            <a:off x="16478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0" name=""/>
          <p:cNvSpPr txBox="1"/>
          <p:nvPr/>
        </p:nvSpPr>
        <p:spPr>
          <a:xfrm>
            <a:off x="16478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1" name=""/>
          <p:cNvCxnSpPr/>
          <p:nvPr/>
        </p:nvCxnSpPr>
        <p:spPr>
          <a:xfrm>
            <a:off x="19431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2" name=""/>
          <p:cNvSpPr txBox="1"/>
          <p:nvPr/>
        </p:nvSpPr>
        <p:spPr>
          <a:xfrm>
            <a:off x="19431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3" name=""/>
          <p:cNvCxnSpPr/>
          <p:nvPr/>
        </p:nvCxnSpPr>
        <p:spPr>
          <a:xfrm>
            <a:off x="22383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4" name=""/>
          <p:cNvSpPr txBox="1"/>
          <p:nvPr/>
        </p:nvSpPr>
        <p:spPr>
          <a:xfrm>
            <a:off x="2238375" y="581025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5" name=""/>
          <p:cNvCxnSpPr/>
          <p:nvPr/>
        </p:nvCxnSpPr>
        <p:spPr>
          <a:xfrm>
            <a:off x="25050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6" name=""/>
          <p:cNvSpPr txBox="1"/>
          <p:nvPr/>
        </p:nvSpPr>
        <p:spPr>
          <a:xfrm>
            <a:off x="25050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7" name=""/>
          <p:cNvCxnSpPr/>
          <p:nvPr/>
        </p:nvCxnSpPr>
        <p:spPr>
          <a:xfrm>
            <a:off x="28003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8" name=""/>
          <p:cNvSpPr txBox="1"/>
          <p:nvPr/>
        </p:nvSpPr>
        <p:spPr>
          <a:xfrm>
            <a:off x="280035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9" name=""/>
          <p:cNvCxnSpPr/>
          <p:nvPr/>
        </p:nvCxnSpPr>
        <p:spPr>
          <a:xfrm>
            <a:off x="30861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0" name=""/>
          <p:cNvSpPr txBox="1"/>
          <p:nvPr/>
        </p:nvSpPr>
        <p:spPr>
          <a:xfrm>
            <a:off x="30861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1" name=""/>
          <p:cNvCxnSpPr/>
          <p:nvPr/>
        </p:nvCxnSpPr>
        <p:spPr>
          <a:xfrm>
            <a:off x="33813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2" name=""/>
          <p:cNvSpPr txBox="1"/>
          <p:nvPr/>
        </p:nvSpPr>
        <p:spPr>
          <a:xfrm>
            <a:off x="33813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3" name=""/>
          <p:cNvCxnSpPr/>
          <p:nvPr/>
        </p:nvCxnSpPr>
        <p:spPr>
          <a:xfrm>
            <a:off x="36671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4" name=""/>
          <p:cNvSpPr txBox="1"/>
          <p:nvPr/>
        </p:nvSpPr>
        <p:spPr>
          <a:xfrm>
            <a:off x="36671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5" name=""/>
          <p:cNvCxnSpPr/>
          <p:nvPr/>
        </p:nvCxnSpPr>
        <p:spPr>
          <a:xfrm>
            <a:off x="39624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6" name=""/>
          <p:cNvSpPr txBox="1"/>
          <p:nvPr/>
        </p:nvSpPr>
        <p:spPr>
          <a:xfrm>
            <a:off x="39624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7" name=""/>
          <p:cNvCxnSpPr/>
          <p:nvPr/>
        </p:nvCxnSpPr>
        <p:spPr>
          <a:xfrm>
            <a:off x="42576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8" name=""/>
          <p:cNvSpPr txBox="1"/>
          <p:nvPr/>
        </p:nvSpPr>
        <p:spPr>
          <a:xfrm>
            <a:off x="42576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9" name=""/>
          <p:cNvCxnSpPr/>
          <p:nvPr/>
        </p:nvCxnSpPr>
        <p:spPr>
          <a:xfrm>
            <a:off x="45434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0" name=""/>
          <p:cNvSpPr txBox="1"/>
          <p:nvPr/>
        </p:nvSpPr>
        <p:spPr>
          <a:xfrm>
            <a:off x="45434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1" name=""/>
          <p:cNvCxnSpPr/>
          <p:nvPr/>
        </p:nvCxnSpPr>
        <p:spPr>
          <a:xfrm>
            <a:off x="48387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2" name=""/>
          <p:cNvSpPr txBox="1"/>
          <p:nvPr/>
        </p:nvSpPr>
        <p:spPr>
          <a:xfrm>
            <a:off x="48387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3" name=""/>
          <p:cNvCxnSpPr/>
          <p:nvPr/>
        </p:nvCxnSpPr>
        <p:spPr>
          <a:xfrm>
            <a:off x="51244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4" name=""/>
          <p:cNvSpPr txBox="1"/>
          <p:nvPr/>
        </p:nvSpPr>
        <p:spPr>
          <a:xfrm>
            <a:off x="51244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5" name=""/>
          <p:cNvCxnSpPr/>
          <p:nvPr/>
        </p:nvCxnSpPr>
        <p:spPr>
          <a:xfrm>
            <a:off x="54197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6" name=""/>
          <p:cNvSpPr txBox="1"/>
          <p:nvPr/>
        </p:nvSpPr>
        <p:spPr>
          <a:xfrm>
            <a:off x="54197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7" name=""/>
          <p:cNvCxnSpPr/>
          <p:nvPr/>
        </p:nvCxnSpPr>
        <p:spPr>
          <a:xfrm>
            <a:off x="57150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8" name=""/>
          <p:cNvSpPr txBox="1"/>
          <p:nvPr/>
        </p:nvSpPr>
        <p:spPr>
          <a:xfrm>
            <a:off x="5715000" y="581025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9" name=""/>
          <p:cNvCxnSpPr/>
          <p:nvPr/>
        </p:nvCxnSpPr>
        <p:spPr>
          <a:xfrm>
            <a:off x="59817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0" name=""/>
          <p:cNvSpPr txBox="1"/>
          <p:nvPr/>
        </p:nvSpPr>
        <p:spPr>
          <a:xfrm>
            <a:off x="59817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1" name=""/>
          <p:cNvCxnSpPr/>
          <p:nvPr/>
        </p:nvCxnSpPr>
        <p:spPr>
          <a:xfrm>
            <a:off x="62769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2" name=""/>
          <p:cNvSpPr txBox="1"/>
          <p:nvPr/>
        </p:nvSpPr>
        <p:spPr>
          <a:xfrm>
            <a:off x="62769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3" name=""/>
          <p:cNvCxnSpPr/>
          <p:nvPr/>
        </p:nvCxnSpPr>
        <p:spPr>
          <a:xfrm>
            <a:off x="65627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4" name=""/>
          <p:cNvSpPr txBox="1"/>
          <p:nvPr/>
        </p:nvSpPr>
        <p:spPr>
          <a:xfrm>
            <a:off x="65627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5" name=""/>
          <p:cNvCxnSpPr/>
          <p:nvPr/>
        </p:nvCxnSpPr>
        <p:spPr>
          <a:xfrm>
            <a:off x="68580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6" name=""/>
          <p:cNvSpPr txBox="1"/>
          <p:nvPr/>
        </p:nvSpPr>
        <p:spPr>
          <a:xfrm>
            <a:off x="68580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7" name=""/>
          <p:cNvCxnSpPr/>
          <p:nvPr/>
        </p:nvCxnSpPr>
        <p:spPr>
          <a:xfrm>
            <a:off x="71437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8" name=""/>
          <p:cNvSpPr txBox="1"/>
          <p:nvPr/>
        </p:nvSpPr>
        <p:spPr>
          <a:xfrm>
            <a:off x="71437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9" name=""/>
          <p:cNvCxnSpPr/>
          <p:nvPr/>
        </p:nvCxnSpPr>
        <p:spPr>
          <a:xfrm>
            <a:off x="74390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0" name=""/>
          <p:cNvSpPr txBox="1"/>
          <p:nvPr/>
        </p:nvSpPr>
        <p:spPr>
          <a:xfrm>
            <a:off x="74390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1" name=""/>
          <p:cNvCxnSpPr/>
          <p:nvPr/>
        </p:nvCxnSpPr>
        <p:spPr>
          <a:xfrm>
            <a:off x="77343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2" name=""/>
          <p:cNvSpPr txBox="1"/>
          <p:nvPr/>
        </p:nvSpPr>
        <p:spPr>
          <a:xfrm>
            <a:off x="77343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3" name=""/>
          <p:cNvCxnSpPr/>
          <p:nvPr/>
        </p:nvCxnSpPr>
        <p:spPr>
          <a:xfrm>
            <a:off x="80200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4" name=""/>
          <p:cNvSpPr txBox="1"/>
          <p:nvPr/>
        </p:nvSpPr>
        <p:spPr>
          <a:xfrm>
            <a:off x="80200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5" name=""/>
          <p:cNvCxnSpPr/>
          <p:nvPr/>
        </p:nvCxnSpPr>
        <p:spPr>
          <a:xfrm>
            <a:off x="83153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6" name=""/>
          <p:cNvSpPr txBox="1"/>
          <p:nvPr/>
        </p:nvSpPr>
        <p:spPr>
          <a:xfrm>
            <a:off x="831532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7" name=""/>
          <p:cNvCxnSpPr/>
          <p:nvPr/>
        </p:nvCxnSpPr>
        <p:spPr>
          <a:xfrm>
            <a:off x="86010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8" name=""/>
          <p:cNvSpPr txBox="1"/>
          <p:nvPr/>
        </p:nvSpPr>
        <p:spPr>
          <a:xfrm>
            <a:off x="86010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9" name=""/>
          <p:cNvCxnSpPr/>
          <p:nvPr/>
        </p:nvCxnSpPr>
        <p:spPr>
          <a:xfrm>
            <a:off x="88963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0" name=""/>
          <p:cNvSpPr txBox="1"/>
          <p:nvPr/>
        </p:nvSpPr>
        <p:spPr>
          <a:xfrm>
            <a:off x="88963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1" name=""/>
          <p:cNvCxnSpPr/>
          <p:nvPr/>
        </p:nvCxnSpPr>
        <p:spPr>
          <a:xfrm>
            <a:off x="91916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2" name=""/>
          <p:cNvSpPr txBox="1"/>
          <p:nvPr/>
        </p:nvSpPr>
        <p:spPr>
          <a:xfrm>
            <a:off x="9191625" y="581025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3" name=""/>
          <p:cNvCxnSpPr/>
          <p:nvPr/>
        </p:nvCxnSpPr>
        <p:spPr>
          <a:xfrm>
            <a:off x="94583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4" name=""/>
          <p:cNvSpPr txBox="1"/>
          <p:nvPr/>
        </p:nvSpPr>
        <p:spPr>
          <a:xfrm>
            <a:off x="94583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5" name=""/>
          <p:cNvCxnSpPr/>
          <p:nvPr/>
        </p:nvCxnSpPr>
        <p:spPr>
          <a:xfrm>
            <a:off x="97536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6" name=""/>
          <p:cNvSpPr txBox="1"/>
          <p:nvPr/>
        </p:nvSpPr>
        <p:spPr>
          <a:xfrm>
            <a:off x="97536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7" name=""/>
          <p:cNvCxnSpPr/>
          <p:nvPr/>
        </p:nvCxnSpPr>
        <p:spPr>
          <a:xfrm>
            <a:off x="100393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8" name=""/>
          <p:cNvSpPr txBox="1"/>
          <p:nvPr/>
        </p:nvSpPr>
        <p:spPr>
          <a:xfrm>
            <a:off x="100393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9" name=""/>
          <p:cNvCxnSpPr/>
          <p:nvPr/>
        </p:nvCxnSpPr>
        <p:spPr>
          <a:xfrm>
            <a:off x="103346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0" name=""/>
          <p:cNvSpPr txBox="1"/>
          <p:nvPr/>
        </p:nvSpPr>
        <p:spPr>
          <a:xfrm>
            <a:off x="1033462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1" name=""/>
          <p:cNvCxnSpPr/>
          <p:nvPr/>
        </p:nvCxnSpPr>
        <p:spPr>
          <a:xfrm>
            <a:off x="106203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2" name=""/>
          <p:cNvSpPr txBox="1"/>
          <p:nvPr/>
        </p:nvSpPr>
        <p:spPr>
          <a:xfrm>
            <a:off x="106203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3" name=""/>
          <p:cNvCxnSpPr/>
          <p:nvPr/>
        </p:nvCxnSpPr>
        <p:spPr>
          <a:xfrm>
            <a:off x="109156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4" name=""/>
          <p:cNvSpPr txBox="1"/>
          <p:nvPr/>
        </p:nvSpPr>
        <p:spPr>
          <a:xfrm>
            <a:off x="109156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5" name=""/>
          <p:cNvCxnSpPr/>
          <p:nvPr/>
        </p:nvCxnSpPr>
        <p:spPr>
          <a:xfrm>
            <a:off x="112109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6" name=""/>
          <p:cNvSpPr txBox="1"/>
          <p:nvPr/>
        </p:nvSpPr>
        <p:spPr>
          <a:xfrm>
            <a:off x="1121092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7" name=""/>
          <p:cNvCxnSpPr/>
          <p:nvPr/>
        </p:nvCxnSpPr>
        <p:spPr>
          <a:xfrm>
            <a:off x="114966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8" name=""/>
          <p:cNvSpPr txBox="1"/>
          <p:nvPr/>
        </p:nvSpPr>
        <p:spPr>
          <a:xfrm>
            <a:off x="114966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9" name=""/>
          <p:cNvCxnSpPr/>
          <p:nvPr/>
        </p:nvCxnSpPr>
        <p:spPr>
          <a:xfrm>
            <a:off x="117919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0" name=""/>
          <p:cNvSpPr txBox="1"/>
          <p:nvPr/>
        </p:nvSpPr>
        <p:spPr>
          <a:xfrm>
            <a:off x="1179195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1" name=""/>
          <p:cNvCxnSpPr/>
          <p:nvPr/>
        </p:nvCxnSpPr>
        <p:spPr>
          <a:xfrm>
            <a:off x="120777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2" name=""/>
          <p:cNvSpPr txBox="1"/>
          <p:nvPr/>
        </p:nvSpPr>
        <p:spPr>
          <a:xfrm>
            <a:off x="120777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3" name=""/>
          <p:cNvCxnSpPr/>
          <p:nvPr/>
        </p:nvCxnSpPr>
        <p:spPr>
          <a:xfrm>
            <a:off x="123729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4" name=""/>
          <p:cNvSpPr txBox="1"/>
          <p:nvPr/>
        </p:nvSpPr>
        <p:spPr>
          <a:xfrm>
            <a:off x="123729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5" name=""/>
          <p:cNvCxnSpPr/>
          <p:nvPr/>
        </p:nvCxnSpPr>
        <p:spPr>
          <a:xfrm>
            <a:off x="126682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6" name=""/>
          <p:cNvSpPr txBox="1"/>
          <p:nvPr/>
        </p:nvSpPr>
        <p:spPr>
          <a:xfrm>
            <a:off x="12668250" y="581025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7" name=""/>
          <p:cNvCxnSpPr/>
          <p:nvPr/>
        </p:nvCxnSpPr>
        <p:spPr>
          <a:xfrm>
            <a:off x="129444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8" name=""/>
          <p:cNvSpPr txBox="1"/>
          <p:nvPr/>
        </p:nvSpPr>
        <p:spPr>
          <a:xfrm>
            <a:off x="129444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9" name=""/>
          <p:cNvCxnSpPr/>
          <p:nvPr/>
        </p:nvCxnSpPr>
        <p:spPr>
          <a:xfrm>
            <a:off x="132397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0" name=""/>
          <p:cNvSpPr txBox="1"/>
          <p:nvPr/>
        </p:nvSpPr>
        <p:spPr>
          <a:xfrm>
            <a:off x="1323975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1" name=""/>
          <p:cNvCxnSpPr/>
          <p:nvPr/>
        </p:nvCxnSpPr>
        <p:spPr>
          <a:xfrm>
            <a:off x="135255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2" name=""/>
          <p:cNvSpPr txBox="1"/>
          <p:nvPr/>
        </p:nvSpPr>
        <p:spPr>
          <a:xfrm>
            <a:off x="135255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3" name=""/>
          <p:cNvCxnSpPr/>
          <p:nvPr/>
        </p:nvCxnSpPr>
        <p:spPr>
          <a:xfrm>
            <a:off x="138207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4" name=""/>
          <p:cNvSpPr txBox="1"/>
          <p:nvPr/>
        </p:nvSpPr>
        <p:spPr>
          <a:xfrm>
            <a:off x="138207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5" name=""/>
          <p:cNvCxnSpPr/>
          <p:nvPr/>
        </p:nvCxnSpPr>
        <p:spPr>
          <a:xfrm>
            <a:off x="141065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6" name=""/>
          <p:cNvSpPr txBox="1"/>
          <p:nvPr/>
        </p:nvSpPr>
        <p:spPr>
          <a:xfrm>
            <a:off x="141065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07" name=""/>
          <p:cNvCxnSpPr/>
          <p:nvPr/>
        </p:nvCxnSpPr>
        <p:spPr>
          <a:xfrm>
            <a:off x="144018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8" name=""/>
          <p:cNvSpPr txBox="1"/>
          <p:nvPr/>
        </p:nvSpPr>
        <p:spPr>
          <a:xfrm>
            <a:off x="144018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09" name=""/>
          <p:cNvCxnSpPr/>
          <p:nvPr/>
        </p:nvCxnSpPr>
        <p:spPr>
          <a:xfrm>
            <a:off x="146970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0" name=""/>
          <p:cNvSpPr txBox="1"/>
          <p:nvPr/>
        </p:nvSpPr>
        <p:spPr>
          <a:xfrm>
            <a:off x="146970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1" name=""/>
          <p:cNvCxnSpPr/>
          <p:nvPr/>
        </p:nvCxnSpPr>
        <p:spPr>
          <a:xfrm>
            <a:off x="149828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2" name=""/>
          <p:cNvSpPr txBox="1"/>
          <p:nvPr/>
        </p:nvSpPr>
        <p:spPr>
          <a:xfrm>
            <a:off x="149828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3" name=""/>
          <p:cNvCxnSpPr/>
          <p:nvPr/>
        </p:nvCxnSpPr>
        <p:spPr>
          <a:xfrm>
            <a:off x="152781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4" name=""/>
          <p:cNvSpPr txBox="1"/>
          <p:nvPr/>
        </p:nvSpPr>
        <p:spPr>
          <a:xfrm>
            <a:off x="152781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5" name=""/>
          <p:cNvCxnSpPr/>
          <p:nvPr/>
        </p:nvCxnSpPr>
        <p:spPr>
          <a:xfrm>
            <a:off x="155638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6" name=""/>
          <p:cNvSpPr txBox="1"/>
          <p:nvPr/>
        </p:nvSpPr>
        <p:spPr>
          <a:xfrm>
            <a:off x="155638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17" name=""/>
          <p:cNvCxnSpPr/>
          <p:nvPr/>
        </p:nvCxnSpPr>
        <p:spPr>
          <a:xfrm>
            <a:off x="158591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8" name=""/>
          <p:cNvSpPr txBox="1"/>
          <p:nvPr/>
        </p:nvSpPr>
        <p:spPr>
          <a:xfrm>
            <a:off x="158591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19" name=""/>
          <p:cNvCxnSpPr/>
          <p:nvPr/>
        </p:nvCxnSpPr>
        <p:spPr>
          <a:xfrm>
            <a:off x="161544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0" name=""/>
          <p:cNvSpPr txBox="1"/>
          <p:nvPr/>
        </p:nvSpPr>
        <p:spPr>
          <a:xfrm>
            <a:off x="16154400" y="581025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21" name=""/>
          <p:cNvCxnSpPr/>
          <p:nvPr/>
        </p:nvCxnSpPr>
        <p:spPr>
          <a:xfrm>
            <a:off x="164211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2" name=""/>
          <p:cNvSpPr txBox="1"/>
          <p:nvPr/>
        </p:nvSpPr>
        <p:spPr>
          <a:xfrm>
            <a:off x="164211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23" name=""/>
          <p:cNvCxnSpPr/>
          <p:nvPr/>
        </p:nvCxnSpPr>
        <p:spPr>
          <a:xfrm>
            <a:off x="167163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4" name=""/>
          <p:cNvSpPr txBox="1"/>
          <p:nvPr/>
        </p:nvSpPr>
        <p:spPr>
          <a:xfrm>
            <a:off x="167163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25" name=""/>
          <p:cNvCxnSpPr/>
          <p:nvPr/>
        </p:nvCxnSpPr>
        <p:spPr>
          <a:xfrm>
            <a:off x="170021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6" name=""/>
          <p:cNvSpPr txBox="1"/>
          <p:nvPr/>
        </p:nvSpPr>
        <p:spPr>
          <a:xfrm>
            <a:off x="170021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27" name=""/>
          <p:cNvCxnSpPr/>
          <p:nvPr/>
        </p:nvCxnSpPr>
        <p:spPr>
          <a:xfrm>
            <a:off x="172974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5">
  <a:themeElements>
    <a:clrScheme name="Theme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2025-06-11T14:10:17Z</dcterms:created>
  <dcterms:modified xsi:type="dcterms:W3CDTF">2025-06-11T14:10:17Z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