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57187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75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3381375" cy="7524750"/>
          <a:chOff x="190500" y="95250"/>
          <a:chExt cx="338137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31908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857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5" name=""/>
          <p:cNvCxnSpPr/>
          <p:nvPr/>
        </p:nvCxnSpPr>
        <p:spPr>
          <a:xfrm>
            <a:off x="200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" name=""/>
          <p:cNvSpPr txBox="1"/>
          <p:nvPr/>
        </p:nvSpPr>
        <p:spPr>
          <a:xfrm>
            <a:off x="190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485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485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771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771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106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1066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1362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1362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647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647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943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943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22288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2228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2524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2524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819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8194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308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3086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3381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2025-06-11T14:13:58Z</dcterms:created>
  <dcterms:modified xsi:type="dcterms:W3CDTF">2025-06-11T14:13:58Z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