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3811250" cy="76200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66811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4097000" cy="7524750"/>
          <a:chOff x="190500" y="95250"/>
          <a:chExt cx="14097000" cy="75247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34302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93345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4" name=""/>
          <p:cNvSpPr txBox="1"/>
          <p:nvPr/>
        </p:nvSpPr>
        <p:spPr>
          <a:xfrm>
            <a:off x="9525000" y="381000"/>
            <a:ext cx="45720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5" name=""/>
          <p:cNvCxnSpPr/>
          <p:nvPr/>
        </p:nvCxnSpPr>
        <p:spPr>
          <a:xfrm flipV="1">
            <a:off x="190500" y="733425"/>
            <a:ext cx="9525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" name=""/>
          <p:cNvSpPr txBox="1"/>
          <p:nvPr/>
        </p:nvSpPr>
        <p:spPr>
          <a:xfrm>
            <a:off x="190500" y="581025"/>
            <a:ext cx="11811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7" name=""/>
          <p:cNvCxnSpPr/>
          <p:nvPr/>
        </p:nvCxnSpPr>
        <p:spPr>
          <a:xfrm>
            <a:off x="13716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" name=""/>
          <p:cNvSpPr txBox="1"/>
          <p:nvPr/>
        </p:nvSpPr>
        <p:spPr>
          <a:xfrm>
            <a:off x="1371600" y="581025"/>
            <a:ext cx="11430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9" name=""/>
          <p:cNvCxnSpPr/>
          <p:nvPr/>
        </p:nvCxnSpPr>
        <p:spPr>
          <a:xfrm>
            <a:off x="25146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" name=""/>
          <p:cNvSpPr txBox="1"/>
          <p:nvPr/>
        </p:nvSpPr>
        <p:spPr>
          <a:xfrm>
            <a:off x="2514600" y="581025"/>
            <a:ext cx="11811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" name=""/>
          <p:cNvCxnSpPr/>
          <p:nvPr/>
        </p:nvCxnSpPr>
        <p:spPr>
          <a:xfrm>
            <a:off x="36957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" name=""/>
          <p:cNvSpPr txBox="1"/>
          <p:nvPr/>
        </p:nvSpPr>
        <p:spPr>
          <a:xfrm>
            <a:off x="3695700" y="581025"/>
            <a:ext cx="11811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3" name=""/>
          <p:cNvCxnSpPr/>
          <p:nvPr/>
        </p:nvCxnSpPr>
        <p:spPr>
          <a:xfrm>
            <a:off x="48768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4" name=""/>
          <p:cNvSpPr txBox="1"/>
          <p:nvPr/>
        </p:nvSpPr>
        <p:spPr>
          <a:xfrm>
            <a:off x="4876800" y="581025"/>
            <a:ext cx="11430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5" name=""/>
          <p:cNvCxnSpPr/>
          <p:nvPr/>
        </p:nvCxnSpPr>
        <p:spPr>
          <a:xfrm>
            <a:off x="60198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6" name=""/>
          <p:cNvSpPr txBox="1"/>
          <p:nvPr/>
        </p:nvSpPr>
        <p:spPr>
          <a:xfrm>
            <a:off x="6019800" y="581025"/>
            <a:ext cx="11811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7" name=""/>
          <p:cNvCxnSpPr/>
          <p:nvPr/>
        </p:nvCxnSpPr>
        <p:spPr>
          <a:xfrm>
            <a:off x="72009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8" name=""/>
          <p:cNvSpPr txBox="1"/>
          <p:nvPr/>
        </p:nvSpPr>
        <p:spPr>
          <a:xfrm>
            <a:off x="7200900" y="581025"/>
            <a:ext cx="11430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9" name=""/>
          <p:cNvCxnSpPr/>
          <p:nvPr/>
        </p:nvCxnSpPr>
        <p:spPr>
          <a:xfrm>
            <a:off x="83439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0" name=""/>
          <p:cNvSpPr txBox="1"/>
          <p:nvPr/>
        </p:nvSpPr>
        <p:spPr>
          <a:xfrm>
            <a:off x="8343900" y="581025"/>
            <a:ext cx="11811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1" name=""/>
          <p:cNvCxnSpPr/>
          <p:nvPr/>
        </p:nvCxnSpPr>
        <p:spPr>
          <a:xfrm>
            <a:off x="95250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2" name=""/>
          <p:cNvSpPr txBox="1"/>
          <p:nvPr/>
        </p:nvSpPr>
        <p:spPr>
          <a:xfrm>
            <a:off x="9525000" y="581025"/>
            <a:ext cx="11811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3" name=""/>
          <p:cNvCxnSpPr/>
          <p:nvPr/>
        </p:nvCxnSpPr>
        <p:spPr>
          <a:xfrm>
            <a:off x="107061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4" name=""/>
          <p:cNvSpPr txBox="1"/>
          <p:nvPr/>
        </p:nvSpPr>
        <p:spPr>
          <a:xfrm>
            <a:off x="10706100" y="581025"/>
            <a:ext cx="10668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5" name=""/>
          <p:cNvCxnSpPr/>
          <p:nvPr/>
        </p:nvCxnSpPr>
        <p:spPr>
          <a:xfrm>
            <a:off x="117729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6" name=""/>
          <p:cNvSpPr txBox="1"/>
          <p:nvPr/>
        </p:nvSpPr>
        <p:spPr>
          <a:xfrm>
            <a:off x="11772900" y="581025"/>
            <a:ext cx="11811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27" name=""/>
          <p:cNvCxnSpPr/>
          <p:nvPr/>
        </p:nvCxnSpPr>
        <p:spPr>
          <a:xfrm>
            <a:off x="129540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8" name=""/>
          <p:cNvSpPr txBox="1"/>
          <p:nvPr/>
        </p:nvSpPr>
        <p:spPr>
          <a:xfrm>
            <a:off x="12954000" y="581025"/>
            <a:ext cx="11430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29" name=""/>
          <p:cNvCxnSpPr/>
          <p:nvPr/>
        </p:nvCxnSpPr>
        <p:spPr>
          <a:xfrm>
            <a:off x="140970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15">
  <a:themeElements>
    <a:clrScheme name="Theme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2025-06-11T14:24:06Z</dcterms:created>
  <dcterms:modified xsi:type="dcterms:W3CDTF">2025-06-11T14:24:06Z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