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827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097000" cy="7524750"/>
          <a:chOff x="190500" y="95250"/>
          <a:chExt cx="1409700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93345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525000" y="381000"/>
            <a:ext cx="45720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5" name=""/>
          <p:cNvCxnSpPr/>
          <p:nvPr/>
        </p:nvCxnSpPr>
        <p:spPr>
          <a:xfrm flipV="1">
            <a:off x="190500" y="733425"/>
            <a:ext cx="9525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" name=""/>
          <p:cNvSpPr txBox="1"/>
          <p:nvPr/>
        </p:nvSpPr>
        <p:spPr>
          <a:xfrm>
            <a:off x="1905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13716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3716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25146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25146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3695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36957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487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48768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6019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60198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7200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72009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8343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83439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9525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95250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1070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10706100" y="581025"/>
            <a:ext cx="10668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11772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117729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12954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129540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14097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2025-06-11T14:26:38Z</dcterms:created>
  <dcterms:modified xsi:type="dcterms:W3CDTF">2025-06-11T14:26:38Z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