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9230975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895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9040475" cy="7524750"/>
          <a:chOff x="190500" y="95250"/>
          <a:chExt cx="19040475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884997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54000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16440150" y="381000"/>
            <a:ext cx="26003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200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1905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485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4857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7715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771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1066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10668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13620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13620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16478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16478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1943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19431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22288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22288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2524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2524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2819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2819400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3086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3086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3381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33813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3667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3667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3962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6" name=""/>
          <p:cNvSpPr txBox="1"/>
          <p:nvPr/>
        </p:nvSpPr>
        <p:spPr>
          <a:xfrm>
            <a:off x="39624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7" name=""/>
          <p:cNvCxnSpPr/>
          <p:nvPr/>
        </p:nvCxnSpPr>
        <p:spPr>
          <a:xfrm>
            <a:off x="42481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8" name=""/>
          <p:cNvSpPr txBox="1"/>
          <p:nvPr/>
        </p:nvSpPr>
        <p:spPr>
          <a:xfrm>
            <a:off x="42481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9" name=""/>
          <p:cNvCxnSpPr/>
          <p:nvPr/>
        </p:nvCxnSpPr>
        <p:spPr>
          <a:xfrm>
            <a:off x="45434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0" name=""/>
          <p:cNvSpPr txBox="1"/>
          <p:nvPr/>
        </p:nvSpPr>
        <p:spPr>
          <a:xfrm>
            <a:off x="45434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1" name=""/>
          <p:cNvCxnSpPr/>
          <p:nvPr/>
        </p:nvCxnSpPr>
        <p:spPr>
          <a:xfrm>
            <a:off x="48387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2" name=""/>
          <p:cNvSpPr txBox="1"/>
          <p:nvPr/>
        </p:nvSpPr>
        <p:spPr>
          <a:xfrm>
            <a:off x="48387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3" name=""/>
          <p:cNvCxnSpPr/>
          <p:nvPr/>
        </p:nvCxnSpPr>
        <p:spPr>
          <a:xfrm>
            <a:off x="51244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" name=""/>
          <p:cNvSpPr txBox="1"/>
          <p:nvPr/>
        </p:nvSpPr>
        <p:spPr>
          <a:xfrm>
            <a:off x="51244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5" name=""/>
          <p:cNvCxnSpPr/>
          <p:nvPr/>
        </p:nvCxnSpPr>
        <p:spPr>
          <a:xfrm>
            <a:off x="54197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6" name=""/>
          <p:cNvSpPr txBox="1"/>
          <p:nvPr/>
        </p:nvSpPr>
        <p:spPr>
          <a:xfrm>
            <a:off x="54197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7" name=""/>
          <p:cNvCxnSpPr/>
          <p:nvPr/>
        </p:nvCxnSpPr>
        <p:spPr>
          <a:xfrm>
            <a:off x="57054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>
            <a:off x="57054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9" name=""/>
          <p:cNvCxnSpPr/>
          <p:nvPr/>
        </p:nvCxnSpPr>
        <p:spPr>
          <a:xfrm>
            <a:off x="60007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0" name=""/>
          <p:cNvSpPr txBox="1"/>
          <p:nvPr/>
        </p:nvSpPr>
        <p:spPr>
          <a:xfrm>
            <a:off x="60007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1" name=""/>
          <p:cNvCxnSpPr/>
          <p:nvPr/>
        </p:nvCxnSpPr>
        <p:spPr>
          <a:xfrm>
            <a:off x="6296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2" name=""/>
          <p:cNvSpPr txBox="1"/>
          <p:nvPr/>
        </p:nvSpPr>
        <p:spPr>
          <a:xfrm>
            <a:off x="6296025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3" name=""/>
          <p:cNvCxnSpPr/>
          <p:nvPr/>
        </p:nvCxnSpPr>
        <p:spPr>
          <a:xfrm>
            <a:off x="65627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4" name=""/>
          <p:cNvSpPr txBox="1"/>
          <p:nvPr/>
        </p:nvSpPr>
        <p:spPr>
          <a:xfrm>
            <a:off x="65627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5" name=""/>
          <p:cNvCxnSpPr/>
          <p:nvPr/>
        </p:nvCxnSpPr>
        <p:spPr>
          <a:xfrm>
            <a:off x="6858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"/>
          <p:cNvSpPr txBox="1"/>
          <p:nvPr/>
        </p:nvSpPr>
        <p:spPr>
          <a:xfrm>
            <a:off x="68580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7" name=""/>
          <p:cNvCxnSpPr/>
          <p:nvPr/>
        </p:nvCxnSpPr>
        <p:spPr>
          <a:xfrm>
            <a:off x="71437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8" name=""/>
          <p:cNvSpPr txBox="1"/>
          <p:nvPr/>
        </p:nvSpPr>
        <p:spPr>
          <a:xfrm>
            <a:off x="71437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9" name=""/>
          <p:cNvCxnSpPr/>
          <p:nvPr/>
        </p:nvCxnSpPr>
        <p:spPr>
          <a:xfrm>
            <a:off x="7439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0" name=""/>
          <p:cNvSpPr txBox="1"/>
          <p:nvPr/>
        </p:nvSpPr>
        <p:spPr>
          <a:xfrm>
            <a:off x="74390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1" name=""/>
          <p:cNvCxnSpPr/>
          <p:nvPr/>
        </p:nvCxnSpPr>
        <p:spPr>
          <a:xfrm>
            <a:off x="7724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2" name=""/>
          <p:cNvSpPr txBox="1"/>
          <p:nvPr/>
        </p:nvSpPr>
        <p:spPr>
          <a:xfrm>
            <a:off x="77247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3" name=""/>
          <p:cNvCxnSpPr/>
          <p:nvPr/>
        </p:nvCxnSpPr>
        <p:spPr>
          <a:xfrm>
            <a:off x="80200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4" name=""/>
          <p:cNvSpPr txBox="1"/>
          <p:nvPr/>
        </p:nvSpPr>
        <p:spPr>
          <a:xfrm>
            <a:off x="80200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5" name=""/>
          <p:cNvCxnSpPr/>
          <p:nvPr/>
        </p:nvCxnSpPr>
        <p:spPr>
          <a:xfrm>
            <a:off x="83153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6" name=""/>
          <p:cNvSpPr txBox="1"/>
          <p:nvPr/>
        </p:nvSpPr>
        <p:spPr>
          <a:xfrm>
            <a:off x="83153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7" name=""/>
          <p:cNvCxnSpPr/>
          <p:nvPr/>
        </p:nvCxnSpPr>
        <p:spPr>
          <a:xfrm>
            <a:off x="86010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8" name=""/>
          <p:cNvSpPr txBox="1"/>
          <p:nvPr/>
        </p:nvSpPr>
        <p:spPr>
          <a:xfrm>
            <a:off x="86010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9" name=""/>
          <p:cNvCxnSpPr/>
          <p:nvPr/>
        </p:nvCxnSpPr>
        <p:spPr>
          <a:xfrm>
            <a:off x="88963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0" name=""/>
          <p:cNvSpPr txBox="1"/>
          <p:nvPr/>
        </p:nvSpPr>
        <p:spPr>
          <a:xfrm>
            <a:off x="88963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1" name=""/>
          <p:cNvCxnSpPr/>
          <p:nvPr/>
        </p:nvCxnSpPr>
        <p:spPr>
          <a:xfrm>
            <a:off x="9182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" name=""/>
          <p:cNvSpPr txBox="1"/>
          <p:nvPr/>
        </p:nvSpPr>
        <p:spPr>
          <a:xfrm>
            <a:off x="9182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3" name=""/>
          <p:cNvCxnSpPr/>
          <p:nvPr/>
        </p:nvCxnSpPr>
        <p:spPr>
          <a:xfrm>
            <a:off x="9477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" name=""/>
          <p:cNvSpPr txBox="1"/>
          <p:nvPr/>
        </p:nvSpPr>
        <p:spPr>
          <a:xfrm>
            <a:off x="94773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5" name=""/>
          <p:cNvCxnSpPr/>
          <p:nvPr/>
        </p:nvCxnSpPr>
        <p:spPr>
          <a:xfrm>
            <a:off x="97726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" name=""/>
          <p:cNvSpPr txBox="1"/>
          <p:nvPr/>
        </p:nvSpPr>
        <p:spPr>
          <a:xfrm>
            <a:off x="9772650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7" name=""/>
          <p:cNvCxnSpPr/>
          <p:nvPr/>
        </p:nvCxnSpPr>
        <p:spPr>
          <a:xfrm>
            <a:off x="100393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" name=""/>
          <p:cNvSpPr txBox="1"/>
          <p:nvPr/>
        </p:nvSpPr>
        <p:spPr>
          <a:xfrm>
            <a:off x="100393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9" name=""/>
          <p:cNvCxnSpPr/>
          <p:nvPr/>
        </p:nvCxnSpPr>
        <p:spPr>
          <a:xfrm>
            <a:off x="103346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0" name=""/>
          <p:cNvSpPr txBox="1"/>
          <p:nvPr/>
        </p:nvSpPr>
        <p:spPr>
          <a:xfrm>
            <a:off x="103346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1" name=""/>
          <p:cNvCxnSpPr/>
          <p:nvPr/>
        </p:nvCxnSpPr>
        <p:spPr>
          <a:xfrm>
            <a:off x="10620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2" name=""/>
          <p:cNvSpPr txBox="1"/>
          <p:nvPr/>
        </p:nvSpPr>
        <p:spPr>
          <a:xfrm>
            <a:off x="106203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3" name=""/>
          <p:cNvCxnSpPr/>
          <p:nvPr/>
        </p:nvCxnSpPr>
        <p:spPr>
          <a:xfrm>
            <a:off x="109156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4" name=""/>
          <p:cNvSpPr txBox="1"/>
          <p:nvPr/>
        </p:nvSpPr>
        <p:spPr>
          <a:xfrm>
            <a:off x="109156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5" name=""/>
          <p:cNvCxnSpPr/>
          <p:nvPr/>
        </p:nvCxnSpPr>
        <p:spPr>
          <a:xfrm>
            <a:off x="11201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6" name=""/>
          <p:cNvSpPr txBox="1"/>
          <p:nvPr/>
        </p:nvSpPr>
        <p:spPr>
          <a:xfrm>
            <a:off x="112014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7" name=""/>
          <p:cNvCxnSpPr/>
          <p:nvPr/>
        </p:nvCxnSpPr>
        <p:spPr>
          <a:xfrm>
            <a:off x="114966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8" name=""/>
          <p:cNvSpPr txBox="1"/>
          <p:nvPr/>
        </p:nvSpPr>
        <p:spPr>
          <a:xfrm>
            <a:off x="114966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9" name=""/>
          <p:cNvCxnSpPr/>
          <p:nvPr/>
        </p:nvCxnSpPr>
        <p:spPr>
          <a:xfrm>
            <a:off x="117919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0" name=""/>
          <p:cNvSpPr txBox="1"/>
          <p:nvPr/>
        </p:nvSpPr>
        <p:spPr>
          <a:xfrm>
            <a:off x="117919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1" name=""/>
          <p:cNvCxnSpPr/>
          <p:nvPr/>
        </p:nvCxnSpPr>
        <p:spPr>
          <a:xfrm>
            <a:off x="120777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2" name=""/>
          <p:cNvSpPr txBox="1"/>
          <p:nvPr/>
        </p:nvSpPr>
        <p:spPr>
          <a:xfrm>
            <a:off x="120777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3" name=""/>
          <p:cNvCxnSpPr/>
          <p:nvPr/>
        </p:nvCxnSpPr>
        <p:spPr>
          <a:xfrm>
            <a:off x="123729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4" name=""/>
          <p:cNvSpPr txBox="1"/>
          <p:nvPr/>
        </p:nvSpPr>
        <p:spPr>
          <a:xfrm>
            <a:off x="123729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5" name=""/>
          <p:cNvCxnSpPr/>
          <p:nvPr/>
        </p:nvCxnSpPr>
        <p:spPr>
          <a:xfrm>
            <a:off x="126587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6" name=""/>
          <p:cNvSpPr txBox="1"/>
          <p:nvPr/>
        </p:nvSpPr>
        <p:spPr>
          <a:xfrm>
            <a:off x="126587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7" name=""/>
          <p:cNvCxnSpPr/>
          <p:nvPr/>
        </p:nvCxnSpPr>
        <p:spPr>
          <a:xfrm>
            <a:off x="12954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8" name=""/>
          <p:cNvSpPr txBox="1"/>
          <p:nvPr/>
        </p:nvSpPr>
        <p:spPr>
          <a:xfrm>
            <a:off x="129540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9" name=""/>
          <p:cNvCxnSpPr/>
          <p:nvPr/>
        </p:nvCxnSpPr>
        <p:spPr>
          <a:xfrm>
            <a:off x="132492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0" name=""/>
          <p:cNvSpPr txBox="1"/>
          <p:nvPr/>
        </p:nvSpPr>
        <p:spPr>
          <a:xfrm>
            <a:off x="13249275" y="581025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1" name=""/>
          <p:cNvCxnSpPr/>
          <p:nvPr/>
        </p:nvCxnSpPr>
        <p:spPr>
          <a:xfrm>
            <a:off x="135255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2" name=""/>
          <p:cNvSpPr txBox="1"/>
          <p:nvPr/>
        </p:nvSpPr>
        <p:spPr>
          <a:xfrm>
            <a:off x="135255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3" name=""/>
          <p:cNvCxnSpPr/>
          <p:nvPr/>
        </p:nvCxnSpPr>
        <p:spPr>
          <a:xfrm>
            <a:off x="13820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4" name=""/>
          <p:cNvSpPr txBox="1"/>
          <p:nvPr/>
        </p:nvSpPr>
        <p:spPr>
          <a:xfrm>
            <a:off x="138207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5" name=""/>
          <p:cNvCxnSpPr/>
          <p:nvPr/>
        </p:nvCxnSpPr>
        <p:spPr>
          <a:xfrm>
            <a:off x="141065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" name=""/>
          <p:cNvSpPr txBox="1"/>
          <p:nvPr/>
        </p:nvSpPr>
        <p:spPr>
          <a:xfrm>
            <a:off x="14106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7" name=""/>
          <p:cNvCxnSpPr/>
          <p:nvPr/>
        </p:nvCxnSpPr>
        <p:spPr>
          <a:xfrm>
            <a:off x="14401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8" name=""/>
          <p:cNvSpPr txBox="1"/>
          <p:nvPr/>
        </p:nvSpPr>
        <p:spPr>
          <a:xfrm>
            <a:off x="144018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9" name=""/>
          <p:cNvCxnSpPr/>
          <p:nvPr/>
        </p:nvCxnSpPr>
        <p:spPr>
          <a:xfrm>
            <a:off x="146875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0" name=""/>
          <p:cNvSpPr txBox="1"/>
          <p:nvPr/>
        </p:nvSpPr>
        <p:spPr>
          <a:xfrm>
            <a:off x="146875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1" name=""/>
          <p:cNvCxnSpPr/>
          <p:nvPr/>
        </p:nvCxnSpPr>
        <p:spPr>
          <a:xfrm>
            <a:off x="149828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2" name=""/>
          <p:cNvSpPr txBox="1"/>
          <p:nvPr/>
        </p:nvSpPr>
        <p:spPr>
          <a:xfrm>
            <a:off x="149828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3" name=""/>
          <p:cNvCxnSpPr/>
          <p:nvPr/>
        </p:nvCxnSpPr>
        <p:spPr>
          <a:xfrm>
            <a:off x="15278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4" name=""/>
          <p:cNvSpPr txBox="1"/>
          <p:nvPr/>
        </p:nvSpPr>
        <p:spPr>
          <a:xfrm>
            <a:off x="152781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5" name=""/>
          <p:cNvCxnSpPr/>
          <p:nvPr/>
        </p:nvCxnSpPr>
        <p:spPr>
          <a:xfrm>
            <a:off x="155638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6" name=""/>
          <p:cNvSpPr txBox="1"/>
          <p:nvPr/>
        </p:nvSpPr>
        <p:spPr>
          <a:xfrm>
            <a:off x="155638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7" name=""/>
          <p:cNvCxnSpPr/>
          <p:nvPr/>
        </p:nvCxnSpPr>
        <p:spPr>
          <a:xfrm>
            <a:off x="15859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8" name=""/>
          <p:cNvSpPr txBox="1"/>
          <p:nvPr/>
        </p:nvSpPr>
        <p:spPr>
          <a:xfrm>
            <a:off x="158591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9" name=""/>
          <p:cNvCxnSpPr/>
          <p:nvPr/>
        </p:nvCxnSpPr>
        <p:spPr>
          <a:xfrm>
            <a:off x="161448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0" name=""/>
          <p:cNvSpPr txBox="1"/>
          <p:nvPr/>
        </p:nvSpPr>
        <p:spPr>
          <a:xfrm>
            <a:off x="161448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1" name=""/>
          <p:cNvCxnSpPr/>
          <p:nvPr/>
        </p:nvCxnSpPr>
        <p:spPr>
          <a:xfrm>
            <a:off x="164401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2" name=""/>
          <p:cNvSpPr txBox="1"/>
          <p:nvPr/>
        </p:nvSpPr>
        <p:spPr>
          <a:xfrm>
            <a:off x="164401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23" name=""/>
          <p:cNvCxnSpPr/>
          <p:nvPr/>
        </p:nvCxnSpPr>
        <p:spPr>
          <a:xfrm>
            <a:off x="167354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4" name=""/>
          <p:cNvSpPr txBox="1"/>
          <p:nvPr/>
        </p:nvSpPr>
        <p:spPr>
          <a:xfrm>
            <a:off x="16735425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25" name=""/>
          <p:cNvCxnSpPr/>
          <p:nvPr/>
        </p:nvCxnSpPr>
        <p:spPr>
          <a:xfrm>
            <a:off x="17002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6" name=""/>
          <p:cNvSpPr txBox="1"/>
          <p:nvPr/>
        </p:nvSpPr>
        <p:spPr>
          <a:xfrm>
            <a:off x="17002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27" name=""/>
          <p:cNvCxnSpPr/>
          <p:nvPr/>
        </p:nvCxnSpPr>
        <p:spPr>
          <a:xfrm>
            <a:off x="17297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8" name=""/>
          <p:cNvSpPr txBox="1"/>
          <p:nvPr/>
        </p:nvSpPr>
        <p:spPr>
          <a:xfrm>
            <a:off x="172974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29" name=""/>
          <p:cNvCxnSpPr/>
          <p:nvPr/>
        </p:nvCxnSpPr>
        <p:spPr>
          <a:xfrm>
            <a:off x="175831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0" name=""/>
          <p:cNvSpPr txBox="1"/>
          <p:nvPr/>
        </p:nvSpPr>
        <p:spPr>
          <a:xfrm>
            <a:off x="175831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31" name=""/>
          <p:cNvCxnSpPr/>
          <p:nvPr/>
        </p:nvCxnSpPr>
        <p:spPr>
          <a:xfrm>
            <a:off x="178784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2" name=""/>
          <p:cNvSpPr txBox="1"/>
          <p:nvPr/>
        </p:nvSpPr>
        <p:spPr>
          <a:xfrm>
            <a:off x="178784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3" name=""/>
          <p:cNvCxnSpPr/>
          <p:nvPr/>
        </p:nvCxnSpPr>
        <p:spPr>
          <a:xfrm>
            <a:off x="181641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4" name=""/>
          <p:cNvSpPr txBox="1"/>
          <p:nvPr/>
        </p:nvSpPr>
        <p:spPr>
          <a:xfrm>
            <a:off x="181641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35" name=""/>
          <p:cNvCxnSpPr/>
          <p:nvPr/>
        </p:nvCxnSpPr>
        <p:spPr>
          <a:xfrm>
            <a:off x="184594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6" name=""/>
          <p:cNvSpPr txBox="1"/>
          <p:nvPr/>
        </p:nvSpPr>
        <p:spPr>
          <a:xfrm>
            <a:off x="184594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37" name=""/>
          <p:cNvCxnSpPr/>
          <p:nvPr/>
        </p:nvCxnSpPr>
        <p:spPr>
          <a:xfrm>
            <a:off x="187547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8" name=""/>
          <p:cNvSpPr txBox="1"/>
          <p:nvPr/>
        </p:nvSpPr>
        <p:spPr>
          <a:xfrm>
            <a:off x="187547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39" name=""/>
          <p:cNvCxnSpPr/>
          <p:nvPr/>
        </p:nvCxnSpPr>
        <p:spPr>
          <a:xfrm>
            <a:off x="190404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2025-06-11T14:38:00Z</dcterms:created>
  <dcterms:modified xsi:type="dcterms:W3CDTF">2025-06-11T14:38:00Z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