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5173325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73358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4982825" cy="7524750"/>
          <a:chOff x="190500" y="95250"/>
          <a:chExt cx="14982825" cy="75247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47923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0193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2000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9">
  <a:themeElements>
    <a:clrScheme name="Theme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2025-06-12T08:35:11Z</dcterms:created>
  <dcterms:modified xsi:type="dcterms:W3CDTF">2025-06-12T08:35:11Z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