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001750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3742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3811250" cy="7524750"/>
          <a:chOff x="190500" y="95250"/>
          <a:chExt cx="13811250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3620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729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486650" y="381000"/>
            <a:ext cx="6315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5" name=""/>
          <p:cNvCxnSpPr/>
          <p:nvPr/>
        </p:nvCxnSpPr>
        <p:spPr>
          <a:xfrm>
            <a:off x="2000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" name=""/>
          <p:cNvSpPr txBox="1"/>
          <p:nvPr/>
        </p:nvSpPr>
        <p:spPr>
          <a:xfrm>
            <a:off x="190500" y="571500"/>
            <a:ext cx="923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" name=""/>
          <p:cNvCxnSpPr/>
          <p:nvPr/>
        </p:nvCxnSpPr>
        <p:spPr>
          <a:xfrm>
            <a:off x="11144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1114425" y="571500"/>
            <a:ext cx="895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20002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2009775" y="571500"/>
            <a:ext cx="923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29241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2933700" y="571500"/>
            <a:ext cx="923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38481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3857625" y="571500"/>
            <a:ext cx="895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47434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4752975" y="571500"/>
            <a:ext cx="923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56673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5676900" y="571500"/>
            <a:ext cx="895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65627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6572250" y="571500"/>
            <a:ext cx="923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74866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7496175" y="571500"/>
            <a:ext cx="923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84105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8420100" y="571500"/>
            <a:ext cx="838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92487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9248775" y="571500"/>
            <a:ext cx="923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101727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10172700" y="571500"/>
            <a:ext cx="895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110680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11068050" y="571500"/>
            <a:ext cx="923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11991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11991975" y="571500"/>
            <a:ext cx="8953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128873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12887325" y="571500"/>
            <a:ext cx="923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138112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00">
  <a:themeElements>
    <a:clrScheme name="Theme1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2025-06-12T09:39:14Z</dcterms:created>
  <dcterms:modified xsi:type="dcterms:W3CDTF">2025-06-12T09:39:14Z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