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78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048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238625" y="381000"/>
            <a:ext cx="60483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296525" y="381000"/>
            <a:ext cx="3505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200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95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704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190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200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704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7145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2219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2228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714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724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3228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32385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724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7338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4238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4248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752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762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5229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52387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7435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7531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6238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62484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6753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6762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7248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7258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7762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77724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8277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8286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8772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8782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9286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92964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9782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97917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10296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10306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10810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10820400" y="571500"/>
            <a:ext cx="4667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11277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112776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11791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117919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2287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22872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2801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28016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32969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32969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2025-06-12T09:45:56Z</dcterms:created>
  <dcterms:modified xsi:type="dcterms:W3CDTF">2025-06-12T09:45:56Z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