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796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3811250" cy="7524750"/>
          <a:chOff x="190500" y="95250"/>
          <a:chExt cx="1381125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3620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4048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238625" y="381000"/>
            <a:ext cx="60483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0296525" y="381000"/>
            <a:ext cx="35052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6" name=""/>
          <p:cNvCxnSpPr/>
          <p:nvPr/>
        </p:nvCxnSpPr>
        <p:spPr>
          <a:xfrm>
            <a:off x="1905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" name=""/>
          <p:cNvSpPr txBox="1"/>
          <p:nvPr/>
        </p:nvSpPr>
        <p:spPr>
          <a:xfrm>
            <a:off x="1905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6953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7048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190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12001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704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17145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22193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22288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2714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27241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3228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32385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37242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37338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4238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42481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4752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47625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5229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52387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57435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57531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6238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62484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6753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67627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7248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72580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7762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77724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8277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82867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8772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87820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9286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92964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97821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97917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10296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103060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10810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10820400" y="571500"/>
            <a:ext cx="4667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112776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112776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117919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117919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12287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1228725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128016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128016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132969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13296900" y="571500"/>
            <a:ext cx="514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13811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2">
  <a:themeElements>
    <a:clrScheme name="Theme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2025-06-12T09:48:08Z</dcterms:created>
  <dcterms:modified xsi:type="dcterms:W3CDTF">2025-06-12T09:48:08Z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