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4001750" cy="762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73817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3811250" cy="7524750"/>
          <a:chOff x="190500" y="95250"/>
          <a:chExt cx="13811250" cy="75247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3620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40481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238625" y="381000"/>
            <a:ext cx="60483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5" name=""/>
          <p:cNvSpPr txBox="1"/>
          <p:nvPr/>
        </p:nvSpPr>
        <p:spPr>
          <a:xfrm>
            <a:off x="10296525" y="381000"/>
            <a:ext cx="35052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6" name=""/>
          <p:cNvCxnSpPr/>
          <p:nvPr/>
        </p:nvCxnSpPr>
        <p:spPr>
          <a:xfrm>
            <a:off x="1905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" name=""/>
          <p:cNvSpPr txBox="1"/>
          <p:nvPr/>
        </p:nvSpPr>
        <p:spPr>
          <a:xfrm>
            <a:off x="190500" y="571500"/>
            <a:ext cx="5048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6953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70485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11906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1200150" y="571500"/>
            <a:ext cx="5048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17049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1714500" y="571500"/>
            <a:ext cx="5048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22193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222885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27146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2724150" y="571500"/>
            <a:ext cx="5048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32289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323850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37242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3733800" y="571500"/>
            <a:ext cx="5048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42386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4248150" y="571500"/>
            <a:ext cx="5048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47529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4762500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52292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5238750" y="571500"/>
            <a:ext cx="5048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57435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575310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62388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6248400" y="571500"/>
            <a:ext cx="5048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67532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676275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72485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7258050" y="571500"/>
            <a:ext cx="5048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77628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7772400" y="571500"/>
            <a:ext cx="5048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82772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828675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87725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8782050" y="571500"/>
            <a:ext cx="5048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92868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929640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97821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9791700" y="571500"/>
            <a:ext cx="5048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102965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10306050" y="571500"/>
            <a:ext cx="5048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108108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10820400" y="571500"/>
            <a:ext cx="4572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112776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11277600" y="571500"/>
            <a:ext cx="5048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117919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1179195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122872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12287250" y="571500"/>
            <a:ext cx="5048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128016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12801600" y="571500"/>
            <a:ext cx="4953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132969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13296900" y="571500"/>
            <a:ext cx="5048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138112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45">
  <a:themeElements>
    <a:clrScheme name="Theme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2025-06-12T09:51:44Z</dcterms:created>
  <dcterms:modified xsi:type="dcterms:W3CDTF">2025-06-12T09:51:44Z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