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4001750" cy="762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738574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3811250" cy="7524750"/>
          <a:chOff x="190500" y="95250"/>
          <a:chExt cx="13811250" cy="75247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36207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471487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4" name=""/>
          <p:cNvSpPr txBox="1"/>
          <p:nvPr/>
        </p:nvSpPr>
        <p:spPr>
          <a:xfrm>
            <a:off x="4905375" y="381000"/>
            <a:ext cx="56388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5" name=""/>
          <p:cNvSpPr txBox="1"/>
          <p:nvPr/>
        </p:nvSpPr>
        <p:spPr>
          <a:xfrm>
            <a:off x="10544175" y="381000"/>
            <a:ext cx="32575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6" name=""/>
          <p:cNvCxnSpPr/>
          <p:nvPr/>
        </p:nvCxnSpPr>
        <p:spPr>
          <a:xfrm>
            <a:off x="1905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" name=""/>
          <p:cNvSpPr txBox="1"/>
          <p:nvPr/>
        </p:nvSpPr>
        <p:spPr>
          <a:xfrm>
            <a:off x="190500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6667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666750" y="571500"/>
            <a:ext cx="4572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11239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1133475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16002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1609725" y="571500"/>
            <a:ext cx="4572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20669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2066925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25431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2552700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30194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3028950" y="571500"/>
            <a:ext cx="4572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34861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3486150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39624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3962400" y="571500"/>
            <a:ext cx="4572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44196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4429125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49053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4905375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53816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5381625" y="571500"/>
            <a:ext cx="4381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58293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5829300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63055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6305550" y="571500"/>
            <a:ext cx="4572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67627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6772275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72390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7248525" y="571500"/>
            <a:ext cx="4572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77057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7705725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81819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8191500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86582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8667750" y="571500"/>
            <a:ext cx="4572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91249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9124950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96012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9601200" y="571500"/>
            <a:ext cx="4572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100584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10067925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105441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10544175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110204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11020425" y="571500"/>
            <a:ext cx="4286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114490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11458575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1192530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11934825" y="571500"/>
            <a:ext cx="4572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1239202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12392025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128682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12868275" y="571500"/>
            <a:ext cx="4572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13325475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13335000" y="571500"/>
            <a:ext cx="4762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13811250" y="723900"/>
            <a:ext cx="0" cy="6800850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68">
  <a:themeElements>
    <a:clrScheme name="Theme6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6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6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2025-06-12T09:58:21Z</dcterms:created>
  <dcterms:modified xsi:type="dcterms:W3CDTF">2025-06-12T09:58:21Z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