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875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7524750"/>
          <a:chOff x="190500" y="95250"/>
          <a:chExt cx="138112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4714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905375" y="381000"/>
            <a:ext cx="5638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0544175" y="381000"/>
            <a:ext cx="32575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66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66675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123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1239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6002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6002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20669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20669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543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5431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3019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301942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486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4861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3962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39624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419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4196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4905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49053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5381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5381625" y="571500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58293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58293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63055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630555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6762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67627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72390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72390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7705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77057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8181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81819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8658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865822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9124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91249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96012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96012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10058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100584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10544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105441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11020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11020425" y="57150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14490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14490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19253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19253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2392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23920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28682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1286827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133254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133254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13811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4">
  <a:themeElements>
    <a:clrScheme name="Theme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2025-06-12T10:01:22Z</dcterms:created>
  <dcterms:modified xsi:type="dcterms:W3CDTF">2025-06-12T10:01:22Z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