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806892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901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7878425" cy="7524750"/>
          <a:chOff x="190500" y="95250"/>
          <a:chExt cx="17878425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76879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54000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16440150" y="381000"/>
            <a:ext cx="14382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1905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4857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771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0668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3620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6478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19431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2288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5241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2819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0861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3813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6671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3962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2481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543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48387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1244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4197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57054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60007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296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5627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68580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1437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439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77247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0200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315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6010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88963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1821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4773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97726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977265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0393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0393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334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3346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6203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620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09156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09156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201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2014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4966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4966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17919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17919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0777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0777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372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3729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6587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658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29540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29540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2492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249275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5255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38207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106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4018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46875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49828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2781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5638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58591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16144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164401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16440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16735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167354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170021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17002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27" name=""/>
          <p:cNvCxnSpPr/>
          <p:nvPr/>
        </p:nvCxnSpPr>
        <p:spPr>
          <a:xfrm>
            <a:off x="17297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8" name=""/>
          <p:cNvSpPr txBox="1"/>
          <p:nvPr/>
        </p:nvSpPr>
        <p:spPr>
          <a:xfrm>
            <a:off x="17297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29" name=""/>
          <p:cNvCxnSpPr/>
          <p:nvPr/>
        </p:nvCxnSpPr>
        <p:spPr>
          <a:xfrm>
            <a:off x="175831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0" name=""/>
          <p:cNvSpPr txBox="1"/>
          <p:nvPr/>
        </p:nvSpPr>
        <p:spPr>
          <a:xfrm>
            <a:off x="17583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31" name=""/>
          <p:cNvCxnSpPr/>
          <p:nvPr/>
        </p:nvCxnSpPr>
        <p:spPr>
          <a:xfrm>
            <a:off x="17878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0">
  <a:themeElements>
    <a:clrScheme name="Theme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2025-06-12T10:05:45Z</dcterms:created>
  <dcterms:modified xsi:type="dcterms:W3CDTF">2025-06-12T10:05:45Z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