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94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7524750"/>
          <a:chOff x="190500" y="95250"/>
          <a:chExt cx="1498282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2025-06-12T10:12:10Z</dcterms:created>
  <dcterms:modified xsi:type="dcterms:W3CDTF">2025-06-12T10:12:10Z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