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864995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951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8459450" cy="7524750"/>
          <a:chOff x="190500" y="95250"/>
          <a:chExt cx="1845945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82689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54000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16440150" y="381000"/>
            <a:ext cx="20193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9" name=""/>
          <p:cNvCxnSpPr/>
          <p:nvPr/>
        </p:nvCxnSpPr>
        <p:spPr>
          <a:xfrm>
            <a:off x="1905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1" name=""/>
          <p:cNvCxnSpPr/>
          <p:nvPr/>
        </p:nvCxnSpPr>
        <p:spPr>
          <a:xfrm>
            <a:off x="4857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" name=""/>
          <p:cNvCxnSpPr/>
          <p:nvPr/>
        </p:nvCxnSpPr>
        <p:spPr>
          <a:xfrm>
            <a:off x="7715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4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5" name=""/>
          <p:cNvCxnSpPr/>
          <p:nvPr/>
        </p:nvCxnSpPr>
        <p:spPr>
          <a:xfrm>
            <a:off x="10668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6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7" name=""/>
          <p:cNvCxnSpPr/>
          <p:nvPr/>
        </p:nvCxnSpPr>
        <p:spPr>
          <a:xfrm>
            <a:off x="13620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8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9" name=""/>
          <p:cNvCxnSpPr/>
          <p:nvPr/>
        </p:nvCxnSpPr>
        <p:spPr>
          <a:xfrm>
            <a:off x="16478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0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1" name=""/>
          <p:cNvCxnSpPr/>
          <p:nvPr/>
        </p:nvCxnSpPr>
        <p:spPr>
          <a:xfrm>
            <a:off x="19431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2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3" name=""/>
          <p:cNvCxnSpPr/>
          <p:nvPr/>
        </p:nvCxnSpPr>
        <p:spPr>
          <a:xfrm>
            <a:off x="22288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4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5" name=""/>
          <p:cNvCxnSpPr/>
          <p:nvPr/>
        </p:nvCxnSpPr>
        <p:spPr>
          <a:xfrm>
            <a:off x="25241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6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7" name=""/>
          <p:cNvCxnSpPr/>
          <p:nvPr/>
        </p:nvCxnSpPr>
        <p:spPr>
          <a:xfrm>
            <a:off x="28194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8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9" name=""/>
          <p:cNvCxnSpPr/>
          <p:nvPr/>
        </p:nvCxnSpPr>
        <p:spPr>
          <a:xfrm>
            <a:off x="30861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0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1" name=""/>
          <p:cNvCxnSpPr/>
          <p:nvPr/>
        </p:nvCxnSpPr>
        <p:spPr>
          <a:xfrm>
            <a:off x="33813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2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3" name=""/>
          <p:cNvCxnSpPr/>
          <p:nvPr/>
        </p:nvCxnSpPr>
        <p:spPr>
          <a:xfrm>
            <a:off x="36671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4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5" name=""/>
          <p:cNvCxnSpPr/>
          <p:nvPr/>
        </p:nvCxnSpPr>
        <p:spPr>
          <a:xfrm>
            <a:off x="39624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6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7" name=""/>
          <p:cNvCxnSpPr/>
          <p:nvPr/>
        </p:nvCxnSpPr>
        <p:spPr>
          <a:xfrm>
            <a:off x="42481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8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9" name=""/>
          <p:cNvCxnSpPr/>
          <p:nvPr/>
        </p:nvCxnSpPr>
        <p:spPr>
          <a:xfrm>
            <a:off x="45434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0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1" name=""/>
          <p:cNvCxnSpPr/>
          <p:nvPr/>
        </p:nvCxnSpPr>
        <p:spPr>
          <a:xfrm>
            <a:off x="48387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2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3" name=""/>
          <p:cNvCxnSpPr/>
          <p:nvPr/>
        </p:nvCxnSpPr>
        <p:spPr>
          <a:xfrm>
            <a:off x="51244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4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5" name=""/>
          <p:cNvCxnSpPr/>
          <p:nvPr/>
        </p:nvCxnSpPr>
        <p:spPr>
          <a:xfrm>
            <a:off x="54197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6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7" name=""/>
          <p:cNvCxnSpPr/>
          <p:nvPr/>
        </p:nvCxnSpPr>
        <p:spPr>
          <a:xfrm>
            <a:off x="57054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8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9" name=""/>
          <p:cNvCxnSpPr/>
          <p:nvPr/>
        </p:nvCxnSpPr>
        <p:spPr>
          <a:xfrm>
            <a:off x="60007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0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1" name=""/>
          <p:cNvCxnSpPr/>
          <p:nvPr/>
        </p:nvCxnSpPr>
        <p:spPr>
          <a:xfrm>
            <a:off x="62960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2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3" name=""/>
          <p:cNvCxnSpPr/>
          <p:nvPr/>
        </p:nvCxnSpPr>
        <p:spPr>
          <a:xfrm>
            <a:off x="65627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4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5" name=""/>
          <p:cNvCxnSpPr/>
          <p:nvPr/>
        </p:nvCxnSpPr>
        <p:spPr>
          <a:xfrm>
            <a:off x="68580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6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7" name=""/>
          <p:cNvCxnSpPr/>
          <p:nvPr/>
        </p:nvCxnSpPr>
        <p:spPr>
          <a:xfrm>
            <a:off x="71437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8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9" name=""/>
          <p:cNvCxnSpPr/>
          <p:nvPr/>
        </p:nvCxnSpPr>
        <p:spPr>
          <a:xfrm>
            <a:off x="74390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0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1" name=""/>
          <p:cNvCxnSpPr/>
          <p:nvPr/>
        </p:nvCxnSpPr>
        <p:spPr>
          <a:xfrm>
            <a:off x="77247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2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3" name=""/>
          <p:cNvCxnSpPr/>
          <p:nvPr/>
        </p:nvCxnSpPr>
        <p:spPr>
          <a:xfrm>
            <a:off x="80200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4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5" name=""/>
          <p:cNvCxnSpPr/>
          <p:nvPr/>
        </p:nvCxnSpPr>
        <p:spPr>
          <a:xfrm>
            <a:off x="83153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6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7" name=""/>
          <p:cNvCxnSpPr/>
          <p:nvPr/>
        </p:nvCxnSpPr>
        <p:spPr>
          <a:xfrm>
            <a:off x="86010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8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9" name=""/>
          <p:cNvCxnSpPr/>
          <p:nvPr/>
        </p:nvCxnSpPr>
        <p:spPr>
          <a:xfrm>
            <a:off x="88963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0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1" name=""/>
          <p:cNvCxnSpPr/>
          <p:nvPr/>
        </p:nvCxnSpPr>
        <p:spPr>
          <a:xfrm>
            <a:off x="91821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2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3" name=""/>
          <p:cNvCxnSpPr/>
          <p:nvPr/>
        </p:nvCxnSpPr>
        <p:spPr>
          <a:xfrm>
            <a:off x="94773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4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5" name=""/>
          <p:cNvCxnSpPr/>
          <p:nvPr/>
        </p:nvCxnSpPr>
        <p:spPr>
          <a:xfrm>
            <a:off x="97726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6" name=""/>
          <p:cNvSpPr txBox="1"/>
          <p:nvPr/>
        </p:nvSpPr>
        <p:spPr>
          <a:xfrm>
            <a:off x="977265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7" name=""/>
          <p:cNvCxnSpPr/>
          <p:nvPr/>
        </p:nvCxnSpPr>
        <p:spPr>
          <a:xfrm>
            <a:off x="100393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8" name=""/>
          <p:cNvSpPr txBox="1"/>
          <p:nvPr/>
        </p:nvSpPr>
        <p:spPr>
          <a:xfrm>
            <a:off x="100393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9" name=""/>
          <p:cNvCxnSpPr/>
          <p:nvPr/>
        </p:nvCxnSpPr>
        <p:spPr>
          <a:xfrm>
            <a:off x="103346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0" name=""/>
          <p:cNvSpPr txBox="1"/>
          <p:nvPr/>
        </p:nvSpPr>
        <p:spPr>
          <a:xfrm>
            <a:off x="103346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1" name=""/>
          <p:cNvCxnSpPr/>
          <p:nvPr/>
        </p:nvCxnSpPr>
        <p:spPr>
          <a:xfrm>
            <a:off x="106203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2" name=""/>
          <p:cNvSpPr txBox="1"/>
          <p:nvPr/>
        </p:nvSpPr>
        <p:spPr>
          <a:xfrm>
            <a:off x="10620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3" name=""/>
          <p:cNvCxnSpPr/>
          <p:nvPr/>
        </p:nvCxnSpPr>
        <p:spPr>
          <a:xfrm>
            <a:off x="109156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4" name=""/>
          <p:cNvSpPr txBox="1"/>
          <p:nvPr/>
        </p:nvSpPr>
        <p:spPr>
          <a:xfrm>
            <a:off x="109156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5" name=""/>
          <p:cNvCxnSpPr/>
          <p:nvPr/>
        </p:nvCxnSpPr>
        <p:spPr>
          <a:xfrm>
            <a:off x="112014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6" name=""/>
          <p:cNvSpPr txBox="1"/>
          <p:nvPr/>
        </p:nvSpPr>
        <p:spPr>
          <a:xfrm>
            <a:off x="112014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7" name=""/>
          <p:cNvCxnSpPr/>
          <p:nvPr/>
        </p:nvCxnSpPr>
        <p:spPr>
          <a:xfrm>
            <a:off x="114966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8" name=""/>
          <p:cNvSpPr txBox="1"/>
          <p:nvPr/>
        </p:nvSpPr>
        <p:spPr>
          <a:xfrm>
            <a:off x="114966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9" name=""/>
          <p:cNvCxnSpPr/>
          <p:nvPr/>
        </p:nvCxnSpPr>
        <p:spPr>
          <a:xfrm>
            <a:off x="117919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0" name=""/>
          <p:cNvSpPr txBox="1"/>
          <p:nvPr/>
        </p:nvSpPr>
        <p:spPr>
          <a:xfrm>
            <a:off x="117919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1" name=""/>
          <p:cNvCxnSpPr/>
          <p:nvPr/>
        </p:nvCxnSpPr>
        <p:spPr>
          <a:xfrm>
            <a:off x="120777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2" name=""/>
          <p:cNvSpPr txBox="1"/>
          <p:nvPr/>
        </p:nvSpPr>
        <p:spPr>
          <a:xfrm>
            <a:off x="120777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3" name=""/>
          <p:cNvCxnSpPr/>
          <p:nvPr/>
        </p:nvCxnSpPr>
        <p:spPr>
          <a:xfrm>
            <a:off x="123729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4" name=""/>
          <p:cNvSpPr txBox="1"/>
          <p:nvPr/>
        </p:nvSpPr>
        <p:spPr>
          <a:xfrm>
            <a:off x="123729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5" name=""/>
          <p:cNvCxnSpPr/>
          <p:nvPr/>
        </p:nvCxnSpPr>
        <p:spPr>
          <a:xfrm>
            <a:off x="126587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6" name=""/>
          <p:cNvSpPr txBox="1"/>
          <p:nvPr/>
        </p:nvSpPr>
        <p:spPr>
          <a:xfrm>
            <a:off x="12658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7" name=""/>
          <p:cNvCxnSpPr/>
          <p:nvPr/>
        </p:nvCxnSpPr>
        <p:spPr>
          <a:xfrm>
            <a:off x="129540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8" name=""/>
          <p:cNvSpPr txBox="1"/>
          <p:nvPr/>
        </p:nvSpPr>
        <p:spPr>
          <a:xfrm>
            <a:off x="129540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9" name=""/>
          <p:cNvCxnSpPr/>
          <p:nvPr/>
        </p:nvCxnSpPr>
        <p:spPr>
          <a:xfrm>
            <a:off x="132492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0" name=""/>
          <p:cNvSpPr txBox="1"/>
          <p:nvPr/>
        </p:nvSpPr>
        <p:spPr>
          <a:xfrm>
            <a:off x="13249275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1" name=""/>
          <p:cNvCxnSpPr/>
          <p:nvPr/>
        </p:nvCxnSpPr>
        <p:spPr>
          <a:xfrm>
            <a:off x="135255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2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3" name=""/>
          <p:cNvCxnSpPr/>
          <p:nvPr/>
        </p:nvCxnSpPr>
        <p:spPr>
          <a:xfrm>
            <a:off x="138207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4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5" name=""/>
          <p:cNvCxnSpPr/>
          <p:nvPr/>
        </p:nvCxnSpPr>
        <p:spPr>
          <a:xfrm>
            <a:off x="141065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6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7" name=""/>
          <p:cNvCxnSpPr/>
          <p:nvPr/>
        </p:nvCxnSpPr>
        <p:spPr>
          <a:xfrm>
            <a:off x="144018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8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9" name=""/>
          <p:cNvCxnSpPr/>
          <p:nvPr/>
        </p:nvCxnSpPr>
        <p:spPr>
          <a:xfrm>
            <a:off x="146875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0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1" name=""/>
          <p:cNvCxnSpPr/>
          <p:nvPr/>
        </p:nvCxnSpPr>
        <p:spPr>
          <a:xfrm>
            <a:off x="149828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2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13" name=""/>
          <p:cNvCxnSpPr/>
          <p:nvPr/>
        </p:nvCxnSpPr>
        <p:spPr>
          <a:xfrm>
            <a:off x="152781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4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15" name=""/>
          <p:cNvCxnSpPr/>
          <p:nvPr/>
        </p:nvCxnSpPr>
        <p:spPr>
          <a:xfrm>
            <a:off x="155638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6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117" name=""/>
          <p:cNvCxnSpPr/>
          <p:nvPr/>
        </p:nvCxnSpPr>
        <p:spPr>
          <a:xfrm>
            <a:off x="158591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8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119" name=""/>
          <p:cNvCxnSpPr/>
          <p:nvPr/>
        </p:nvCxnSpPr>
        <p:spPr>
          <a:xfrm>
            <a:off x="161448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0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121" name=""/>
          <p:cNvCxnSpPr/>
          <p:nvPr/>
        </p:nvCxnSpPr>
        <p:spPr>
          <a:xfrm>
            <a:off x="164401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2" name=""/>
          <p:cNvSpPr txBox="1"/>
          <p:nvPr/>
        </p:nvSpPr>
        <p:spPr>
          <a:xfrm>
            <a:off x="16440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123" name=""/>
          <p:cNvCxnSpPr/>
          <p:nvPr/>
        </p:nvCxnSpPr>
        <p:spPr>
          <a:xfrm>
            <a:off x="167354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4" name=""/>
          <p:cNvSpPr txBox="1"/>
          <p:nvPr/>
        </p:nvSpPr>
        <p:spPr>
          <a:xfrm>
            <a:off x="167354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25" name=""/>
          <p:cNvCxnSpPr/>
          <p:nvPr/>
        </p:nvCxnSpPr>
        <p:spPr>
          <a:xfrm>
            <a:off x="170021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6" name=""/>
          <p:cNvSpPr txBox="1"/>
          <p:nvPr/>
        </p:nvSpPr>
        <p:spPr>
          <a:xfrm>
            <a:off x="17002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27" name=""/>
          <p:cNvCxnSpPr/>
          <p:nvPr/>
        </p:nvCxnSpPr>
        <p:spPr>
          <a:xfrm>
            <a:off x="1729740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8" name=""/>
          <p:cNvSpPr txBox="1"/>
          <p:nvPr/>
        </p:nvSpPr>
        <p:spPr>
          <a:xfrm>
            <a:off x="17297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29" name=""/>
          <p:cNvCxnSpPr/>
          <p:nvPr/>
        </p:nvCxnSpPr>
        <p:spPr>
          <a:xfrm>
            <a:off x="175831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0" name=""/>
          <p:cNvSpPr txBox="1"/>
          <p:nvPr/>
        </p:nvSpPr>
        <p:spPr>
          <a:xfrm>
            <a:off x="17583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31" name=""/>
          <p:cNvCxnSpPr/>
          <p:nvPr/>
        </p:nvCxnSpPr>
        <p:spPr>
          <a:xfrm>
            <a:off x="1787842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2" name=""/>
          <p:cNvSpPr txBox="1"/>
          <p:nvPr/>
        </p:nvSpPr>
        <p:spPr>
          <a:xfrm>
            <a:off x="178784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33" name=""/>
          <p:cNvCxnSpPr/>
          <p:nvPr/>
        </p:nvCxnSpPr>
        <p:spPr>
          <a:xfrm>
            <a:off x="18164175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4" name=""/>
          <p:cNvSpPr txBox="1"/>
          <p:nvPr/>
        </p:nvSpPr>
        <p:spPr>
          <a:xfrm>
            <a:off x="181641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35" name=""/>
          <p:cNvCxnSpPr/>
          <p:nvPr/>
        </p:nvCxnSpPr>
        <p:spPr>
          <a:xfrm>
            <a:off x="18459450" y="723900"/>
            <a:ext cx="0" cy="6800850"/>
          </a:xfrm>
          <a:prstGeom prst="line">
            <a:avLst/>
          </a:prstGeom>
          <a:ln w="9525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">
  <a:themeElements>
    <a:clrScheme name="Theme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2025-06-12T10:14:02Z</dcterms:created>
  <dcterms:modified xsi:type="dcterms:W3CDTF">2025-06-12T10:14:02Z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