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86499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459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8459450" cy="8477250"/>
          <a:chOff x="190500" y="95250"/>
          <a:chExt cx="184594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82689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54000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39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393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346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346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0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0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15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156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01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014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4966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4966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7919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7919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77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777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729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729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58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58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54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540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492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49275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178784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18164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181641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18459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Theme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2025-06-12T12:00:29Z</dcterms:created>
  <dcterms:modified xsi:type="dcterms:W3CDTF">2025-06-12T12:00:29Z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