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95262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462253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9335750" cy="8477250"/>
          <a:chOff x="190500" y="95250"/>
          <a:chExt cx="193357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91452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sp>
        <p:nvSpPr>
          <p:cNvPr id="8" name=""/>
          <p:cNvSpPr txBox="1"/>
          <p:nvPr/>
        </p:nvSpPr>
        <p:spPr>
          <a:xfrm>
            <a:off x="16440150" y="381000"/>
            <a:ext cx="28956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2]]></a:t>
            </a:r>
          </a:p>
        </p:txBody>
      </p:sp>
      <p:cxnSp>
        <p:nvCxnSpPr>
          <p:cNvPr id="9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1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3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4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5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6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7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8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9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0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21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2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23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4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25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6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27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8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29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0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31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2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33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4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35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6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37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8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39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0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41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2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43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4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45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6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47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8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49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0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51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2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53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4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55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6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57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8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59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0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61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2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63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4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65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6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67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8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69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0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71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2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73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4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75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6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77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8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79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0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81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2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83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4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85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6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87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8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89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0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91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2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93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4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95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6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97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8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99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0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101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2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103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4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105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6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7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8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09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0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11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2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13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4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15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6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117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8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119" name=""/>
          <p:cNvCxnSpPr/>
          <p:nvPr/>
        </p:nvCxnSpPr>
        <p:spPr>
          <a:xfrm>
            <a:off x="161448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0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121" name=""/>
          <p:cNvCxnSpPr/>
          <p:nvPr/>
        </p:nvCxnSpPr>
        <p:spPr>
          <a:xfrm>
            <a:off x="164401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2" name=""/>
          <p:cNvSpPr txBox="1"/>
          <p:nvPr/>
        </p:nvSpPr>
        <p:spPr>
          <a:xfrm>
            <a:off x="16440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123" name=""/>
          <p:cNvCxnSpPr/>
          <p:nvPr/>
        </p:nvCxnSpPr>
        <p:spPr>
          <a:xfrm>
            <a:off x="167354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4" name=""/>
          <p:cNvSpPr txBox="1"/>
          <p:nvPr/>
        </p:nvSpPr>
        <p:spPr>
          <a:xfrm>
            <a:off x="167354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125" name=""/>
          <p:cNvCxnSpPr/>
          <p:nvPr/>
        </p:nvCxnSpPr>
        <p:spPr>
          <a:xfrm>
            <a:off x="17002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6" name=""/>
          <p:cNvSpPr txBox="1"/>
          <p:nvPr/>
        </p:nvSpPr>
        <p:spPr>
          <a:xfrm>
            <a:off x="17002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127" name=""/>
          <p:cNvCxnSpPr/>
          <p:nvPr/>
        </p:nvCxnSpPr>
        <p:spPr>
          <a:xfrm>
            <a:off x="172974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8" name=""/>
          <p:cNvSpPr txBox="1"/>
          <p:nvPr/>
        </p:nvSpPr>
        <p:spPr>
          <a:xfrm>
            <a:off x="17297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129" name=""/>
          <p:cNvCxnSpPr/>
          <p:nvPr/>
        </p:nvCxnSpPr>
        <p:spPr>
          <a:xfrm>
            <a:off x="175831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0" name=""/>
          <p:cNvSpPr txBox="1"/>
          <p:nvPr/>
        </p:nvSpPr>
        <p:spPr>
          <a:xfrm>
            <a:off x="17583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31" name=""/>
          <p:cNvCxnSpPr/>
          <p:nvPr/>
        </p:nvCxnSpPr>
        <p:spPr>
          <a:xfrm>
            <a:off x="178784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2" name=""/>
          <p:cNvSpPr txBox="1"/>
          <p:nvPr/>
        </p:nvSpPr>
        <p:spPr>
          <a:xfrm>
            <a:off x="178784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33" name=""/>
          <p:cNvCxnSpPr/>
          <p:nvPr/>
        </p:nvCxnSpPr>
        <p:spPr>
          <a:xfrm>
            <a:off x="181641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4" name=""/>
          <p:cNvSpPr txBox="1"/>
          <p:nvPr/>
        </p:nvSpPr>
        <p:spPr>
          <a:xfrm>
            <a:off x="181641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35" name=""/>
          <p:cNvCxnSpPr/>
          <p:nvPr/>
        </p:nvCxnSpPr>
        <p:spPr>
          <a:xfrm>
            <a:off x="184594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6" name=""/>
          <p:cNvSpPr txBox="1"/>
          <p:nvPr/>
        </p:nvSpPr>
        <p:spPr>
          <a:xfrm>
            <a:off x="18459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37" name=""/>
          <p:cNvCxnSpPr/>
          <p:nvPr/>
        </p:nvCxnSpPr>
        <p:spPr>
          <a:xfrm>
            <a:off x="187547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8" name=""/>
          <p:cNvSpPr txBox="1"/>
          <p:nvPr/>
        </p:nvSpPr>
        <p:spPr>
          <a:xfrm>
            <a:off x="18754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39" name=""/>
          <p:cNvCxnSpPr/>
          <p:nvPr/>
        </p:nvCxnSpPr>
        <p:spPr>
          <a:xfrm>
            <a:off x="190404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40" name=""/>
          <p:cNvSpPr txBox="1"/>
          <p:nvPr/>
        </p:nvSpPr>
        <p:spPr>
          <a:xfrm>
            <a:off x="19040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141" name=""/>
          <p:cNvCxnSpPr/>
          <p:nvPr/>
        </p:nvCxnSpPr>
        <p:spPr>
          <a:xfrm>
            <a:off x="193357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42" name="" descr=""/>
          <p:cNvSpPr/>
          <p:nvPr/>
        </p:nvSpPr>
        <p:spPr>
          <a:xfrm>
            <a:off x="952500" y="3810000"/>
            <a:ext cx="952500" cy="95250"/>
          </a:xfrm>
          <a:prstGeom prst="roundRect">
            <a:avLst/>
          </a:prstGeom>
          <a:solidFill>
            <a:srgbClr val="800000">
              <a:alpha val="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7">
  <a:themeElements>
    <a:clrScheme name="Theme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7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2025-06-20T18:59:38Z</dcterms:created>
  <dcterms:modified xsi:type="dcterms:W3CDTF">2025-06-20T18:59:38Z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