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95262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23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9335750" cy="8477250"/>
          <a:chOff x="190500" y="95250"/>
          <a:chExt cx="193357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91452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2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178784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18164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181641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18459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6" name=""/>
          <p:cNvSpPr txBox="1"/>
          <p:nvPr/>
        </p:nvSpPr>
        <p:spPr>
          <a:xfrm>
            <a:off x="18459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7" name=""/>
          <p:cNvCxnSpPr/>
          <p:nvPr/>
        </p:nvCxnSpPr>
        <p:spPr>
          <a:xfrm>
            <a:off x="18754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8" name=""/>
          <p:cNvSpPr txBox="1"/>
          <p:nvPr/>
        </p:nvSpPr>
        <p:spPr>
          <a:xfrm>
            <a:off x="18754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39" name=""/>
          <p:cNvCxnSpPr/>
          <p:nvPr/>
        </p:nvCxnSpPr>
        <p:spPr>
          <a:xfrm>
            <a:off x="19040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0" name=""/>
          <p:cNvSpPr txBox="1"/>
          <p:nvPr/>
        </p:nvSpPr>
        <p:spPr>
          <a:xfrm>
            <a:off x="19040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41" name=""/>
          <p:cNvCxnSpPr/>
          <p:nvPr/>
        </p:nvCxnSpPr>
        <p:spPr>
          <a:xfrm>
            <a:off x="19335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2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4">
  <a:themeElements>
    <a:clrScheme name="Theme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2025-06-20T19:01:08Z</dcterms:created>
  <dcterms:modified xsi:type="dcterms:W3CDTF">2025-06-20T19:01:08Z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