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049625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46270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5859125" cy="8477250"/>
          <a:chOff x="190500" y="95250"/>
          <a:chExt cx="15859125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56686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895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 descr=""/>
          <p:cNvSpPr/>
          <p:nvPr/>
        </p:nvSpPr>
        <p:spPr>
          <a:xfrm>
            <a:off x="952500" y="3810000"/>
            <a:ext cx="952500" cy="95250"/>
          </a:xfrm>
          <a:prstGeom prst="roundRect">
            <a:avLst/>
          </a:prstGeom>
          <a:solidFill>
            <a:srgbClr val="00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70">
  <a:themeElements>
    <a:clrScheme name="Theme7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2025-06-20T19:07:15Z</dcterms:created>
  <dcterms:modified xsi:type="dcterms:W3CDTF">2025-06-20T19:07:15Z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