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437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952500" cy="95250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2025-06-20T19:34:58Z</dcterms:created>
  <dcterms:modified xsi:type="dcterms:W3CDTF">2025-06-20T19:34:58Z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