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485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38100">
            <a:solidFill>
              <a:srgbClr val="07F27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52500" y="3810000"/>
            <a:ext cx="952500" cy="95250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1">
  <a:themeElements>
    <a:clrScheme name="Theme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2025-06-20T19:43:03Z</dcterms:created>
  <dcterms:modified xsi:type="dcterms:W3CDTF">2025-06-20T19:43:03Z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