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6049625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9465143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5859125" cy="8477250"/>
          <a:chOff x="190500" y="95250"/>
          <a:chExt cx="15859125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5668625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63525" y="381000"/>
            <a:ext cx="28956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4857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485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7715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771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0668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3620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6478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943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943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22288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2228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25241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2524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28194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28194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3086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33813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36671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39624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3962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42481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4248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45434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48387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51244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54197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5419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57054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5705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60007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6000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62960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62960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65627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68580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71437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74390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74390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77247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7724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80200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83153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86010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88963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8896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9182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9182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94773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9477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97726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9772650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100488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10048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103441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103441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106299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106299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109251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109251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112109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112109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115062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115062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118014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118014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120872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120872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123825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123825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126682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126682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129635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12963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132588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132588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135255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138207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141065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144018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144018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146875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146875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149828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1" name=""/>
          <p:cNvSpPr txBox="1"/>
          <p:nvPr/>
        </p:nvSpPr>
        <p:spPr>
          <a:xfrm>
            <a:off x="14982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112" name=""/>
          <p:cNvCxnSpPr/>
          <p:nvPr/>
        </p:nvCxnSpPr>
        <p:spPr>
          <a:xfrm>
            <a:off x="15278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3" name=""/>
          <p:cNvSpPr txBox="1"/>
          <p:nvPr/>
        </p:nvSpPr>
        <p:spPr>
          <a:xfrm>
            <a:off x="15278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114" name=""/>
          <p:cNvCxnSpPr/>
          <p:nvPr/>
        </p:nvCxnSpPr>
        <p:spPr>
          <a:xfrm>
            <a:off x="155638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5" name=""/>
          <p:cNvSpPr txBox="1"/>
          <p:nvPr/>
        </p:nvSpPr>
        <p:spPr>
          <a:xfrm>
            <a:off x="15563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116" name=""/>
          <p:cNvCxnSpPr/>
          <p:nvPr/>
        </p:nvCxnSpPr>
        <p:spPr>
          <a:xfrm>
            <a:off x="158591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7" name="" descr=""/>
          <p:cNvSpPr/>
          <p:nvPr/>
        </p:nvSpPr>
        <p:spPr>
          <a:xfrm>
            <a:off x="952500" y="2381250"/>
            <a:ext cx="1905000" cy="952500"/>
          </a:xfrm>
          <a:prstGeom prst="rect">
            <a:avLst/>
          </a:prstGeom>
          <a:solidFill>
            <a:srgbClr val="FF0000">
              <a:alpha val="100000"/>
            </a:srgbClr>
          </a:solidFill>
          <a:ln w="38100">
            <a:solidFill>
              <a:srgbClr val="07F27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18" name="" descr=""/>
          <p:cNvSpPr/>
          <p:nvPr/>
        </p:nvSpPr>
        <p:spPr>
          <a:xfrm>
            <a:off x="952500" y="3810000"/>
            <a:ext cx="952500" cy="95250"/>
          </a:xfrm>
          <a:prstGeom prst="roundRect">
            <a:avLst/>
          </a:prstGeom>
          <a:solidFill>
            <a:srgbClr val="008000">
              <a:alpha val="100000"/>
            </a:srgbClr>
          </a:solidFill>
          <a:ln w="38100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89">
  <a:themeElements>
    <a:clrScheme name="Theme8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8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8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2025-06-20T19:47:50Z</dcterms:created>
  <dcterms:modified xsi:type="dcterms:W3CDTF">2025-06-20T19:47:50Z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