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527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9050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2025-06-20T19:49:57Z</dcterms:created>
  <dcterms:modified xsi:type="dcterms:W3CDTF">2025-06-20T19:49:57Z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