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60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3971925"/>
            <a:ext cx="1905000" cy="47625"/>
          </a:xfrm>
          <a:prstGeom prst="rect">
            <a:avLst/>
          </a:prstGeom>
          <a:solidFill>
            <a:srgbClr val="00899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2025-06-20T20:03:30Z</dcterms:created>
  <dcterms:modified xsi:type="dcterms:W3CDTF">2025-06-20T20:03:30Z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