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617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8" name="" descr=""/>
          <p:cNvSpPr/>
          <p:nvPr/>
        </p:nvSpPr>
        <p:spPr>
          <a:xfrm>
            <a:off x="904875" y="3971925"/>
            <a:ext cx="1905000" cy="6667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5">
  <a:themeElements>
    <a:clrScheme name="Theme7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2025-06-20T20:05:04Z</dcterms:created>
  <dcterms:modified xsi:type="dcterms:W3CDTF">2025-06-20T20:05:04Z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