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726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3971925"/>
            <a:ext cx="1905000" cy="85725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33800"/>
            <a:ext cx="2857500" cy="6667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2025-06-20T20:23:10Z</dcterms:created>
  <dcterms:modified xsi:type="dcterms:W3CDTF">2025-06-20T20:23:10Z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