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733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04875" y="3971925"/>
            <a:ext cx="1905000" cy="85725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9" name="" descr=""/>
          <p:cNvSpPr/>
          <p:nvPr/>
        </p:nvSpPr>
        <p:spPr>
          <a:xfrm>
            <a:off x="1047750" y="3733800"/>
            <a:ext cx="2857500" cy="6667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0">
  <a:themeElements>
    <a:clrScheme name="Theme8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2025-06-20T20:24:25Z</dcterms:created>
  <dcterms:modified xsi:type="dcterms:W3CDTF">2025-06-20T20:24:25Z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