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049625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47081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5859125" cy="8477250"/>
          <a:chOff x="190500" y="95250"/>
          <a:chExt cx="15859125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56686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895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 descr=""/>
          <p:cNvSpPr/>
          <p:nvPr/>
        </p:nvSpPr>
        <p:spPr>
          <a:xfrm>
            <a:off x="952500" y="3810000"/>
            <a:ext cx="190500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8" name="" descr=""/>
          <p:cNvSpPr/>
          <p:nvPr/>
        </p:nvSpPr>
        <p:spPr>
          <a:xfrm>
            <a:off x="904875" y="4019550"/>
            <a:ext cx="1905000" cy="76200"/>
          </a:xfrm>
          <a:prstGeom prst="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9" name="" descr=""/>
          <p:cNvSpPr/>
          <p:nvPr/>
        </p:nvSpPr>
        <p:spPr>
          <a:xfrm>
            <a:off x="1047750" y="3743325"/>
            <a:ext cx="2857500" cy="57150"/>
          </a:xfrm>
          <a:prstGeom prst="rect">
            <a:avLst/>
          </a:prstGeom>
          <a:solidFill>
            <a:srgbClr val="FF0000">
              <a:alpha val="100000"/>
            </a:srgbClr>
          </a:solidFill>
          <a:ln w="0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9">
  <a:themeElements>
    <a:clrScheme name="Theme5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2025-06-20T21:22:17Z</dcterms:created>
  <dcterms:modified xsi:type="dcterms:W3CDTF">2025-06-20T21:22:17Z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