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1517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8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9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9">
  <a:themeElements>
    <a:clrScheme name="Theme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2025-06-21T09:41:43Z</dcterms:created>
  <dcterms:modified xsi:type="dcterms:W3CDTF">2025-06-21T09:41:43Z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