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3875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228850" y="876300"/>
            <a:ext cx="4619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1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4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8">
  <a:themeElements>
    <a:clrScheme name="Theme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2025-06-21T16:14:45Z</dcterms:created>
  <dcterms:modified xsi:type="dcterms:W3CDTF">2025-06-21T16:14:45Z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