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53911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round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247900" y="876300"/>
            <a:ext cx="46005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1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ytr jkhgyfhtdgrf jkhgtr jkhugyfthdgr jkhyuthfrgd jytrg uythg - 2019-04-01]]></a:t>
            </a:r>
          </a:p>
        </p:txBody>
      </p:sp>
      <p:sp>
        <p:nvSpPr>
          <p:cNvPr id="123" name="" descr=""/>
          <p:cNvSpPr/>
          <p:nvPr/>
        </p:nvSpPr>
        <p:spPr>
          <a:xfrm>
            <a:off x="952500" y="3810000"/>
            <a:ext cx="190500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4" name="" descr=""/>
          <p:cNvSpPr/>
          <p:nvPr/>
        </p:nvSpPr>
        <p:spPr>
          <a:xfrm>
            <a:off x="904875" y="4019550"/>
            <a:ext cx="1905000" cy="76200"/>
          </a:xfrm>
          <a:prstGeom prst="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 descr=""/>
          <p:cNvSpPr/>
          <p:nvPr/>
        </p:nvSpPr>
        <p:spPr>
          <a:xfrm>
            <a:off x="1047750" y="3762375"/>
            <a:ext cx="2857500" cy="47625"/>
          </a:xfrm>
          <a:prstGeom prst="rect">
            <a:avLst/>
          </a:prstGeom>
          <a:solidFill>
            <a:srgbClr val="FF0000">
              <a:alpha val="100000"/>
            </a:srgbClr>
          </a:solidFill>
          <a:ln w="0">
            <a:solidFill>
              <a:srgbClr val="000000">
                <a:alpha val="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32">
  <a:themeElements>
    <a:clrScheme name="Theme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2025-06-21T16:20:46Z</dcterms:created>
  <dcterms:modified xsi:type="dcterms:W3CDTF">2025-06-21T16:20:46Z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