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4066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238375" y="876300"/>
            <a:ext cx="4600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2019-04-01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43875" y="876300"/>
            <a:ext cx="6429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-08-13 - gfdv ytrge uyguh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6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5">
  <a:themeElements>
    <a:clrScheme name="Theme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2025-06-21T16:46:29Z</dcterms:created>
  <dcterms:modified xsi:type="dcterms:W3CDTF">2025-06-21T16:46:29Z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