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4154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66925" y="876300"/>
            <a:ext cx="4772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43875" y="876300"/>
            <a:ext cx="6657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8-13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9900" y="1219200"/>
            <a:ext cx="4181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2019-05-08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72500" y="1219200"/>
            <a:ext cx="3724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9-27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Theme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2025-06-21T17:01:11Z</dcterms:created>
  <dcterms:modified xsi:type="dcterms:W3CDTF">2025-06-21T17:01:11Z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