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59173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round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066925" y="876300"/>
            <a:ext cx="47720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ytr jkhgyfhtdgrf jkhgtr jkhugyfthdgr jkhyuthfrgd jytrg uythg - 2019-04-01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66579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-08-13 - gfdv ytrge uyguh yhr87fh yuhrg78 tyfht ehgyrf uhgerugh hrgyuhr hg87hr8t hgh8rthg jhgu8rht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009900" y="1219200"/>
            <a:ext cx="41814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kjeir kjhgiur ruhtgiutr fjkguirt jkfhguitr kjhguirt - 2019-05-08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7242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-09-27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1009650" cy="161925"/>
          </a:xfrm>
          <a:prstGeom prst="round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/>
          <p:cNvSpPr txBox="1"/>
          <p:nvPr/>
        </p:nvSpPr>
        <p:spPr>
          <a:xfrm>
            <a:off x="6610350" y="1562100"/>
            <a:ext cx="1447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test test - 2019-08-07]]></a:t>
            </a:r>
          </a:p>
        </p:txBody>
      </p:sp>
      <p:sp>
        <p:nvSpPr>
          <p:cNvPr id="129" name=""/>
          <p:cNvSpPr txBox="1"/>
          <p:nvPr/>
        </p:nvSpPr>
        <p:spPr>
          <a:xfrm>
            <a:off x="9105900" y="1562100"/>
            <a:ext cx="8001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 - test test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Theme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2025-06-22T06:57:44Z</dcterms:created>
  <dcterms:modified xsi:type="dcterms:W3CDTF">2025-06-22T06:57:44Z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