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975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01.Apr.20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13.Aug.2019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943225" y="1219200"/>
            <a:ext cx="42481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08.May.20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909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7.Sep.20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543675" y="1562100"/>
            <a:ext cx="1514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07.Aug.20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6">
  <a:themeElements>
    <a:clrScheme name="Theme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2025-06-22T08:34:43Z</dcterms:created>
  <dcterms:modified xsi:type="dcterms:W3CDTF">2025-06-22T08:34:43Z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