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6630650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9605786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6440150" cy="8477250"/>
          <a:chOff x="190500" y="95250"/>
          <a:chExt cx="16440150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62496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635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4857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485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7715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771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0668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3620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6478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943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943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22288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2228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25241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2524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28194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28194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3086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33813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36671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39624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3962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42481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4248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45434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48387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51244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54197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5419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57054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5705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60007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6000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62960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62960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65627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68580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71437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74390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74390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77247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7724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80200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83153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86010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88963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8896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9182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9182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94773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9477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97726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9772650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100488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10048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103441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103441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106299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106299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109251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109251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112109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112109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115062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115062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118014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118014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120872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120872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123825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123825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126682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126682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129635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12963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132588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132588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135255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138207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141065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144018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144018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146875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146875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149828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1" name=""/>
          <p:cNvSpPr txBox="1"/>
          <p:nvPr/>
        </p:nvSpPr>
        <p:spPr>
          <a:xfrm>
            <a:off x="14982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112" name=""/>
          <p:cNvCxnSpPr/>
          <p:nvPr/>
        </p:nvCxnSpPr>
        <p:spPr>
          <a:xfrm>
            <a:off x="15278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3" name=""/>
          <p:cNvSpPr txBox="1"/>
          <p:nvPr/>
        </p:nvSpPr>
        <p:spPr>
          <a:xfrm>
            <a:off x="15278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114" name=""/>
          <p:cNvCxnSpPr/>
          <p:nvPr/>
        </p:nvCxnSpPr>
        <p:spPr>
          <a:xfrm>
            <a:off x="155638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5" name=""/>
          <p:cNvSpPr txBox="1"/>
          <p:nvPr/>
        </p:nvSpPr>
        <p:spPr>
          <a:xfrm>
            <a:off x="15563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116" name=""/>
          <p:cNvCxnSpPr/>
          <p:nvPr/>
        </p:nvCxnSpPr>
        <p:spPr>
          <a:xfrm>
            <a:off x="158591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7" name=""/>
          <p:cNvSpPr txBox="1"/>
          <p:nvPr/>
        </p:nvSpPr>
        <p:spPr>
          <a:xfrm>
            <a:off x="158591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118" name=""/>
          <p:cNvCxnSpPr/>
          <p:nvPr/>
        </p:nvCxnSpPr>
        <p:spPr>
          <a:xfrm>
            <a:off x="161448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9" name=""/>
          <p:cNvSpPr txBox="1"/>
          <p:nvPr/>
        </p:nvSpPr>
        <p:spPr>
          <a:xfrm>
            <a:off x="16144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120" name=""/>
          <p:cNvCxnSpPr/>
          <p:nvPr/>
        </p:nvCxnSpPr>
        <p:spPr>
          <a:xfrm>
            <a:off x="164401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1" name="" descr=""/>
          <p:cNvSpPr/>
          <p:nvPr/>
        </p:nvSpPr>
        <p:spPr>
          <a:xfrm>
            <a:off x="6858000" y="876300"/>
            <a:ext cx="1276350" cy="161925"/>
          </a:xfrm>
          <a:prstGeom prst="roundRect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2" name=""/>
          <p:cNvSpPr txBox="1"/>
          <p:nvPr/>
        </p:nvSpPr>
        <p:spPr>
          <a:xfrm>
            <a:off x="2000250" y="876300"/>
            <a:ext cx="48387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ytr jkhgyfhtdgrf jkhgtr jkhugyfthdgr jkhyuthfrgd jytrg & uythg - 01.Apr.19]]></a:t>
            </a:r>
          </a:p>
        </p:txBody>
      </p:sp>
      <p:sp>
        <p:nvSpPr>
          <p:cNvPr id="123" name=""/>
          <p:cNvSpPr txBox="1"/>
          <p:nvPr/>
        </p:nvSpPr>
        <p:spPr>
          <a:xfrm>
            <a:off x="8153400" y="876300"/>
            <a:ext cx="672465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13.Aug.19 - gfdv ytrge uyguh & yhr87fh yuhrg78 tyfht ehgyrf uhgerugh hrgyuhr hg87hr8t hgh8rthg jhgu8rht]]></a:t>
            </a:r>
          </a:p>
        </p:txBody>
      </p:sp>
      <p:sp>
        <p:nvSpPr>
          <p:cNvPr id="124" name="" descr=""/>
          <p:cNvSpPr/>
          <p:nvPr/>
        </p:nvSpPr>
        <p:spPr>
          <a:xfrm>
            <a:off x="7210425" y="1219200"/>
            <a:ext cx="1352550" cy="161925"/>
          </a:xfrm>
          <a:prstGeom prst="round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5" name=""/>
          <p:cNvSpPr txBox="1"/>
          <p:nvPr/>
        </p:nvSpPr>
        <p:spPr>
          <a:xfrm>
            <a:off x="3076575" y="1219200"/>
            <a:ext cx="41148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kjeir kjhgiur ruhtgiutr fjkguirt jkfhguitr kjhguirt - 08.May.19]]></a:t>
            </a:r>
          </a:p>
        </p:txBody>
      </p:sp>
      <p:sp>
        <p:nvSpPr>
          <p:cNvPr id="126" name=""/>
          <p:cNvSpPr txBox="1"/>
          <p:nvPr/>
        </p:nvSpPr>
        <p:spPr>
          <a:xfrm>
            <a:off x="8582025" y="1219200"/>
            <a:ext cx="36671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7.Sep.19 - ref/1548/8547 - tyrhtbtyh rjhtguir jhi tyrhg]]></a:t>
            </a:r>
          </a:p>
        </p:txBody>
      </p:sp>
      <p:sp>
        <p:nvSpPr>
          <p:cNvPr id="127" name="" descr=""/>
          <p:cNvSpPr/>
          <p:nvPr/>
        </p:nvSpPr>
        <p:spPr>
          <a:xfrm>
            <a:off x="8077200" y="1562100"/>
            <a:ext cx="1009650" cy="161925"/>
          </a:xfrm>
          <a:prstGeom prst="round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8" name=""/>
          <p:cNvSpPr txBox="1"/>
          <p:nvPr/>
        </p:nvSpPr>
        <p:spPr>
          <a:xfrm>
            <a:off x="6677025" y="1562100"/>
            <a:ext cx="13811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test test - 07.Aug.19]]></a:t>
            </a:r>
          </a:p>
        </p:txBody>
      </p:sp>
      <p:sp>
        <p:nvSpPr>
          <p:cNvPr id="129" name=""/>
          <p:cNvSpPr txBox="1"/>
          <p:nvPr/>
        </p:nvSpPr>
        <p:spPr>
          <a:xfrm>
            <a:off x="9105900" y="1562100"/>
            <a:ext cx="8001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 - test test]]></a:t>
            </a:r>
          </a:p>
        </p:txBody>
      </p:sp>
      <p:sp>
        <p:nvSpPr>
          <p:cNvPr id="130" name="" descr=""/>
          <p:cNvSpPr/>
          <p:nvPr/>
        </p:nvSpPr>
        <p:spPr>
          <a:xfrm>
            <a:off x="904875" y="4019550"/>
            <a:ext cx="1905000" cy="762000"/>
          </a:xfrm>
          <a:prstGeom prst="star5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43">
  <a:themeElements>
    <a:clrScheme name="Theme4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43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4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2025-06-22T10:51:53Z</dcterms:created>
  <dcterms:modified xsi:type="dcterms:W3CDTF">2025-06-22T10:51:53Z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