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0609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round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000250" y="876300"/>
            <a:ext cx="4838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67246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13.Aug.19 - gfdv ytrge uyguh &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076575" y="1219200"/>
            <a:ext cx="4114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6671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1009650" cy="161925"/>
          </a:xfrm>
          <a:prstGeom prst="round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/>
          <p:cNvSpPr txBox="1"/>
          <p:nvPr/>
        </p:nvSpPr>
        <p:spPr>
          <a:xfrm>
            <a:off x="6677025" y="1562100"/>
            <a:ext cx="13811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test test - 07.Aug.19]]></a:t>
            </a:r>
          </a:p>
        </p:txBody>
      </p:sp>
      <p:sp>
        <p:nvSpPr>
          <p:cNvPr id="129" name=""/>
          <p:cNvSpPr txBox="1"/>
          <p:nvPr/>
        </p:nvSpPr>
        <p:spPr>
          <a:xfrm>
            <a:off x="9105900" y="1562100"/>
            <a:ext cx="800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 - test test]]></a:t>
            </a:r>
          </a:p>
        </p:txBody>
      </p:sp>
      <p:sp>
        <p:nvSpPr>
          <p:cNvPr id="13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 descr=""/>
          <p:cNvSpPr/>
          <p:nvPr/>
        </p:nvSpPr>
        <p:spPr>
          <a:xfrm>
            <a:off x="904875" y="4019550"/>
            <a:ext cx="1905000" cy="161925"/>
          </a:xfrm>
          <a:prstGeom prst="leftRightArrow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4">
  <a:themeElements>
    <a:clrScheme name="Theme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2025-06-22T10:57:04Z</dcterms:created>
  <dcterms:modified xsi:type="dcterms:W3CDTF">2025-06-22T10:57:04Z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