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088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10096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29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3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1">
  <a:themeElements>
    <a:clrScheme name="Theme2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2025-06-22T11:42:52Z</dcterms:created>
  <dcterms:modified xsi:type="dcterms:W3CDTF">2025-06-22T11:42:52Z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