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6306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611672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6440150" cy="8477250"/>
          <a:chOff x="190500" y="95250"/>
          <a:chExt cx="164401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62496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118" name=""/>
          <p:cNvCxnSpPr/>
          <p:nvPr/>
        </p:nvCxnSpPr>
        <p:spPr>
          <a:xfrm>
            <a:off x="161448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9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120" name=""/>
          <p:cNvCxnSpPr/>
          <p:nvPr/>
        </p:nvCxnSpPr>
        <p:spPr>
          <a:xfrm>
            <a:off x="164401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1" name="" descr=""/>
          <p:cNvSpPr/>
          <p:nvPr/>
        </p:nvSpPr>
        <p:spPr>
          <a:xfrm>
            <a:off x="6858000" y="876300"/>
            <a:ext cx="1276350" cy="161925"/>
          </a:xfrm>
          <a:prstGeom prst="leftRightArrow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2" name=""/>
          <p:cNvSpPr txBox="1"/>
          <p:nvPr/>
        </p:nvSpPr>
        <p:spPr>
          <a:xfrm>
            <a:off x="2000250" y="876300"/>
            <a:ext cx="4838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ytr jkhgyfhtdgrf jkhgtr jkhugyfthdgr jkhyuthfrgd jytrg & uythg - 01.Apr.19]]></a:t>
            </a:r>
          </a:p>
        </p:txBody>
      </p:sp>
      <p:sp>
        <p:nvSpPr>
          <p:cNvPr id="123" name=""/>
          <p:cNvSpPr txBox="1"/>
          <p:nvPr/>
        </p:nvSpPr>
        <p:spPr>
          <a:xfrm>
            <a:off x="8153400" y="876300"/>
            <a:ext cx="67246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13.Aug.19 - gfdv ytrge uyguh & yhr87fh yuhrg78 tyfht ehgyrf uhgerugh hrgyuhr hg87hr8t hgh8rthg jhgu8rht]]></a:t>
            </a:r>
          </a:p>
        </p:txBody>
      </p:sp>
      <p:sp>
        <p:nvSpPr>
          <p:cNvPr id="124" name="" descr=""/>
          <p:cNvSpPr/>
          <p:nvPr/>
        </p:nvSpPr>
        <p:spPr>
          <a:xfrm>
            <a:off x="7210425" y="1219200"/>
            <a:ext cx="135255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5" name=""/>
          <p:cNvSpPr txBox="1"/>
          <p:nvPr/>
        </p:nvSpPr>
        <p:spPr>
          <a:xfrm>
            <a:off x="3076575" y="1219200"/>
            <a:ext cx="41148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kjeir kjhgiur ruhtgiutr fjkguirt jkfhguitr kjhguirt - 08.May.19]]></a:t>
            </a:r>
          </a:p>
        </p:txBody>
      </p:sp>
      <p:sp>
        <p:nvSpPr>
          <p:cNvPr id="126" name=""/>
          <p:cNvSpPr txBox="1"/>
          <p:nvPr/>
        </p:nvSpPr>
        <p:spPr>
          <a:xfrm>
            <a:off x="8582025" y="1219200"/>
            <a:ext cx="36671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7.Sep.19 - ref/1548/8547 - tyrhtbtyh rjhtguir jhi tyrhg]]></a:t>
            </a:r>
          </a:p>
        </p:txBody>
      </p:sp>
      <p:sp>
        <p:nvSpPr>
          <p:cNvPr id="127" name="" descr=""/>
          <p:cNvSpPr/>
          <p:nvPr/>
        </p:nvSpPr>
        <p:spPr>
          <a:xfrm>
            <a:off x="8077200" y="1562100"/>
            <a:ext cx="209550" cy="161925"/>
          </a:xfrm>
          <a:prstGeom prst="round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8" name="" descr=""/>
          <p:cNvSpPr/>
          <p:nvPr/>
        </p:nvSpPr>
        <p:spPr>
          <a:xfrm>
            <a:off x="8286750" y="1562100"/>
            <a:ext cx="123825" cy="161925"/>
          </a:xfrm>
          <a:prstGeom prst="round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9" name="" descr=""/>
          <p:cNvSpPr/>
          <p:nvPr/>
        </p:nvSpPr>
        <p:spPr>
          <a:xfrm>
            <a:off x="8410575" y="1562100"/>
            <a:ext cx="342900" cy="161925"/>
          </a:xfrm>
          <a:prstGeom prst="roundRect">
            <a:avLst/>
          </a:prstGeom>
          <a:solidFill>
            <a:srgbClr val="FFFF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0" name="" descr=""/>
          <p:cNvSpPr/>
          <p:nvPr/>
        </p:nvSpPr>
        <p:spPr>
          <a:xfrm>
            <a:off x="8753475" y="1562100"/>
            <a:ext cx="333375" cy="161925"/>
          </a:xfrm>
          <a:prstGeom prst="roundRect">
            <a:avLst/>
          </a:prstGeom>
          <a:solidFill>
            <a:srgbClr val="8B4513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1" name=""/>
          <p:cNvSpPr txBox="1"/>
          <p:nvPr/>
        </p:nvSpPr>
        <p:spPr>
          <a:xfrm>
            <a:off x="6677025" y="1562100"/>
            <a:ext cx="13811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test test - 07.Aug.19]]></a:t>
            </a:r>
          </a:p>
        </p:txBody>
      </p:sp>
      <p:sp>
        <p:nvSpPr>
          <p:cNvPr id="132" name=""/>
          <p:cNvSpPr txBox="1"/>
          <p:nvPr/>
        </p:nvSpPr>
        <p:spPr>
          <a:xfrm>
            <a:off x="9105900" y="1562100"/>
            <a:ext cx="8001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 - test test]]></a:t>
            </a:r>
          </a:p>
        </p:txBody>
      </p:sp>
      <p:sp>
        <p:nvSpPr>
          <p:cNvPr id="133" name="" descr=""/>
          <p:cNvSpPr/>
          <p:nvPr/>
        </p:nvSpPr>
        <p:spPr>
          <a:xfrm>
            <a:off x="904875" y="4019550"/>
            <a:ext cx="1905000" cy="762000"/>
          </a:xfrm>
          <a:prstGeom prst="star5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4" name="" descr=""/>
          <p:cNvSpPr/>
          <p:nvPr/>
        </p:nvSpPr>
        <p:spPr>
          <a:xfrm>
            <a:off x="904875" y="4019550"/>
            <a:ext cx="1905000" cy="161925"/>
          </a:xfrm>
          <a:prstGeom prst="leftRightArrow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cxnSp>
        <p:nvCxnSpPr>
          <p:cNvPr id="135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7">
  <a:themeElements>
    <a:clrScheme name="Theme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7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2025-06-22T12:29:58Z</dcterms:created>
  <dcterms:modified xsi:type="dcterms:W3CDTF">2025-06-22T12:29:58Z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