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1289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bfc1c2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000250" y="876300"/>
            <a:ext cx="4838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67246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gfdv ytrge uyguh & yhr87fh yuhrg78 tyfht ehgyrf uhgerugh hrgyuhr hg87hr8t hgh8rthg jhgu8rht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076575" y="1219200"/>
            <a:ext cx="4114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6671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677025" y="1562100"/>
            <a:ext cx="13811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8001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04875" y="4019550"/>
            <a:ext cx="1905000" cy="161925"/>
          </a:xfrm>
          <a:prstGeom prst="leftRightArrow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35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87">
  <a:themeElements>
    <a:clrScheme name="Theme8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2025-06-22T12:50:22Z</dcterms:created>
  <dcterms:modified xsi:type="dcterms:W3CDTF">2025-06-22T12:50:22Z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