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1338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1962150" y="876300"/>
            <a:ext cx="4876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68484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28950" y="1219200"/>
            <a:ext cx="4162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781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29400" y="1562100"/>
            <a:ext cx="14287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800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35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5">
  <a:themeElements>
    <a:clrScheme name="Theme6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2025-06-22T12:58:33Z</dcterms:created>
  <dcterms:modified xsi:type="dcterms:W3CDTF">2025-06-22T12:58:33Z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