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1391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62150" y="876300"/>
            <a:ext cx="4876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848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28950" y="1219200"/>
            <a:ext cx="4162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81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29400" y="1562100"/>
            <a:ext cx="1428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896100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3838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juighu/rjgbuirt/dgbhurt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2025-06-22T13:07:24Z</dcterms:created>
  <dcterms:modified xsi:type="dcterms:W3CDTF">2025-06-22T13:07:24Z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