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3479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1752600" y="876300"/>
            <a:ext cx="50863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70770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gfdv ytrge uyguh &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2857500" y="1219200"/>
            <a:ext cx="43338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8576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600825" y="1562100"/>
            <a:ext cx="14573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7715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6848475" y="1905000"/>
            <a:ext cx="18669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39909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juighu/rjgbuirt/dgbhurt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64">
  <a:themeElements>
    <a:clrScheme name="Theme6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2025-06-22T18:55:19Z</dcterms:created>
  <dcterms:modified xsi:type="dcterms:W3CDTF">2025-06-22T18:55:19Z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