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494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867525" y="1905000"/>
            <a:ext cx="18478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38671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juighu/rjgbuirt/dgbhurt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2025-06-22T18:57:50Z</dcterms:created>
  <dcterms:modified xsi:type="dcterms:W3CDTF">2025-06-22T18:57:50Z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