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35311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1933575" y="876300"/>
            <a:ext cx="49053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69342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gfdv ytrge uyguh & yhr87fh yuhrg78 tyfht ehgyrf uhgerugh hrgyuhr hg87hr8t hgh8rthg jhgu8rht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000375" y="1219200"/>
            <a:ext cx="41910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8576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>
            <a:off x="8077200" y="1562100"/>
            <a:ext cx="2095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>
            <a:off x="8753475" y="1562100"/>
            <a:ext cx="333375" cy="161925"/>
          </a:xfrm>
          <a:prstGeom prst="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600825" y="1562100"/>
            <a:ext cx="14573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8001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>
            <a:off x="8734425" y="1905000"/>
            <a:ext cx="4381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>
            <a:off x="10877550" y="1905000"/>
            <a:ext cx="82867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5172075" y="1905000"/>
            <a:ext cx="35433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2171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leftRightArrow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68">
  <a:themeElements>
    <a:clrScheme name="Theme6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6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8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2025-06-22T19:03:58Z</dcterms:created>
  <dcterms:modified xsi:type="dcterms:W3CDTF">2025-06-22T19:03:58Z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